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1870C8E-8181-4884-BE47-82B36B95D3C2}" type="datetimeFigureOut">
              <a:rPr lang="ko-KR" altLang="en-US" smtClean="0"/>
              <a:t>2018-05-28</a:t>
            </a:fld>
            <a:endParaRPr lang="ko-KR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D24A3C-03AC-46B3-BD90-01DDC393AE31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0C8E-8181-4884-BE47-82B36B95D3C2}" type="datetimeFigureOut">
              <a:rPr lang="ko-KR" altLang="en-US" smtClean="0"/>
              <a:t>2018-05-28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24A3C-03AC-46B3-BD90-01DDC393AE3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0C8E-8181-4884-BE47-82B36B95D3C2}" type="datetimeFigureOut">
              <a:rPr lang="ko-KR" altLang="en-US" smtClean="0"/>
              <a:t>2018-05-28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ED24A3C-03AC-46B3-BD90-01DDC393AE3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0C8E-8181-4884-BE47-82B36B95D3C2}" type="datetimeFigureOut">
              <a:rPr lang="ko-KR" altLang="en-US" smtClean="0"/>
              <a:t>2018-05-28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24A3C-03AC-46B3-BD90-01DDC393AE31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870C8E-8181-4884-BE47-82B36B95D3C2}" type="datetimeFigureOut">
              <a:rPr lang="ko-KR" altLang="en-US" smtClean="0"/>
              <a:t>2018-05-28</a:t>
            </a:fld>
            <a:endParaRPr lang="ko-KR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ED24A3C-03AC-46B3-BD90-01DDC393AE31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0C8E-8181-4884-BE47-82B36B95D3C2}" type="datetimeFigureOut">
              <a:rPr lang="ko-KR" altLang="en-US" smtClean="0"/>
              <a:t>2018-05-28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24A3C-03AC-46B3-BD90-01DDC393AE31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0C8E-8181-4884-BE47-82B36B95D3C2}" type="datetimeFigureOut">
              <a:rPr lang="ko-KR" altLang="en-US" smtClean="0"/>
              <a:t>2018-05-28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24A3C-03AC-46B3-BD90-01DDC393AE31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0C8E-8181-4884-BE47-82B36B95D3C2}" type="datetimeFigureOut">
              <a:rPr lang="ko-KR" altLang="en-US" smtClean="0"/>
              <a:t>2018-05-28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24A3C-03AC-46B3-BD90-01DDC393AE31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0C8E-8181-4884-BE47-82B36B95D3C2}" type="datetimeFigureOut">
              <a:rPr lang="ko-KR" altLang="en-US" smtClean="0"/>
              <a:t>2018-05-28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24A3C-03AC-46B3-BD90-01DDC393AE3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0C8E-8181-4884-BE47-82B36B95D3C2}" type="datetimeFigureOut">
              <a:rPr lang="ko-KR" altLang="en-US" smtClean="0"/>
              <a:t>2018-05-28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D24A3C-03AC-46B3-BD90-01DDC393AE31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0C8E-8181-4884-BE47-82B36B95D3C2}" type="datetimeFigureOut">
              <a:rPr lang="ko-KR" altLang="en-US" smtClean="0"/>
              <a:t>2018-05-28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24A3C-03AC-46B3-BD90-01DDC393AE31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1870C8E-8181-4884-BE47-82B36B95D3C2}" type="datetimeFigureOut">
              <a:rPr lang="ko-KR" altLang="en-US" smtClean="0"/>
              <a:t>2018-05-28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EED24A3C-03AC-46B3-BD90-01DDC393AE3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1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1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1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1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1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1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1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1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1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기도하라</a:t>
            </a:r>
            <a:endParaRPr lang="en-US" altLang="ko-KR" dirty="0" smtClean="0"/>
          </a:p>
          <a:p>
            <a:r>
              <a:rPr lang="ko-KR" altLang="en-US" dirty="0" smtClean="0"/>
              <a:t>저항하</a:t>
            </a:r>
            <a:r>
              <a:rPr lang="ko-KR" altLang="en-US" dirty="0"/>
              <a:t>라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세상의 평화를 위해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31023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ko-KR" altLang="en-US" dirty="0" smtClean="0"/>
              <a:t>평화를 만드는 일은 더 이상 어떤 선택의 문제가 아니다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그것은 직업이 무엇이든지 혹은 가족적 상태가 어떻든지 모든 사람에게 주어진 신성한 의무이다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평화를 만드는 일은 모든 시대에 우리의 전 존재를 포함시키는 삶의 방식에 관한 것이다</a:t>
            </a:r>
            <a:r>
              <a:rPr lang="en-US" altLang="ko-KR" dirty="0" smtClean="0"/>
              <a:t>.</a:t>
            </a:r>
          </a:p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r>
              <a:rPr lang="ko-KR" altLang="en-US" dirty="0" smtClean="0"/>
              <a:t>평화를 만드는 사람들의 일상을 성찰하는 단어로 제시하려는 것은 바로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저항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이라는 말이다</a:t>
            </a:r>
            <a:r>
              <a:rPr lang="en-US" altLang="ko-KR" dirty="0" smtClean="0"/>
              <a:t>.</a:t>
            </a:r>
          </a:p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r>
              <a:rPr lang="ko-KR" altLang="en-US" dirty="0" smtClean="0"/>
              <a:t>자비로운 </a:t>
            </a:r>
            <a:r>
              <a:rPr lang="ko-KR" altLang="en-US" dirty="0" err="1" smtClean="0"/>
              <a:t>저항자는</a:t>
            </a:r>
            <a:r>
              <a:rPr lang="ko-KR" altLang="en-US" dirty="0" smtClean="0"/>
              <a:t> 언제나 진짜 사람들의 눈을 직시하고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실제 문제</a:t>
            </a:r>
            <a:r>
              <a:rPr lang="en-US" altLang="ko-KR" dirty="0" smtClean="0"/>
              <a:t>’</a:t>
            </a:r>
            <a:r>
              <a:rPr lang="ko-KR" altLang="en-US" dirty="0" smtClean="0"/>
              <a:t>를 너무 빠르게 진단하려는 인간적 경향을 극복하게 해 준다</a:t>
            </a:r>
            <a:r>
              <a:rPr lang="en-US" altLang="ko-KR" dirty="0" smtClean="0"/>
              <a:t>.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8359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ko-KR" altLang="en-US" dirty="0" smtClean="0"/>
              <a:t>   변화를 가져올 것이라는 희망으로 오랫동안 헌신적으로 일한 많은 사람들이 결국은 절망으로 포기하고 만다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그들은 상황이 나아지기는 커녕 악화되고 정당들</a:t>
            </a:r>
            <a:r>
              <a:rPr lang="en-US" altLang="ko-KR" dirty="0" smtClean="0"/>
              <a:t>, </a:t>
            </a:r>
            <a:r>
              <a:rPr lang="ko-KR" altLang="en-US" dirty="0" smtClean="0"/>
              <a:t>회사들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그리고 선출된 각료들이 자신들의 방식을 변화시키지 않는 것을 깨달을 때 그들은 소극적 단념으로 위축되고 계속해서 투쟁하는 것이 가치 있는 것인지에 대해서도 더 이상 믿지 않는다</a:t>
            </a:r>
            <a:r>
              <a:rPr lang="en-US" altLang="ko-KR" dirty="0" smtClean="0"/>
              <a:t>.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en-US" altLang="ko-KR" dirty="0" smtClean="0"/>
              <a:t>   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그러나 그리스도인의 저항은 성공의 징조에 의지할 수 없다</a:t>
            </a:r>
            <a:r>
              <a:rPr lang="en-US" altLang="ko-KR" dirty="0" smtClean="0"/>
              <a:t>.</a:t>
            </a:r>
          </a:p>
          <a:p>
            <a:pPr marL="45720" indent="0">
              <a:lnSpc>
                <a:spcPct val="150000"/>
              </a:lnSpc>
              <a:buNone/>
            </a:pPr>
            <a:endParaRPr lang="en-US" altLang="ko-KR" dirty="0"/>
          </a:p>
          <a:p>
            <a:pPr marL="45720" indent="0">
              <a:lnSpc>
                <a:spcPct val="150000"/>
              </a:lnSpc>
              <a:buNone/>
            </a:pPr>
            <a:r>
              <a:rPr lang="ko-KR" altLang="en-US" dirty="0" smtClean="0"/>
              <a:t>   일단 성공으로 치닫는 세상에 대한 강박에서 해방되어 우리의 저항은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유용한 것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이 되어야 하는 욕구로부터 자유로워질 수 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6304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정말로 사람들에 대한 우리의 영향력보다 더 중요한 것이 우리 자신의 영적 </a:t>
            </a:r>
            <a:r>
              <a:rPr lang="ko-KR" altLang="en-US" dirty="0" err="1" smtClean="0"/>
              <a:t>진정성이다</a:t>
            </a:r>
            <a:r>
              <a:rPr lang="en-US" altLang="ko-KR" dirty="0" smtClean="0"/>
              <a:t>.</a:t>
            </a:r>
          </a:p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우리가 주님인 예수 그리스도로부터 받은 새로운 자아에 대해 충실하고 싶다면 증대되는 죽음의 세력의 존재에 대해 침묵하거나 소극적으로 남아 있을 수 없다</a:t>
            </a:r>
            <a:r>
              <a:rPr lang="en-US" altLang="ko-KR" dirty="0" smtClean="0"/>
              <a:t>.</a:t>
            </a:r>
          </a:p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r>
              <a:rPr lang="ko-KR" altLang="en-US" dirty="0" smtClean="0"/>
              <a:t>   저항의 방법들</a:t>
            </a:r>
            <a:endParaRPr lang="en-US" altLang="ko-KR" dirty="0" smtClean="0"/>
          </a:p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비폭력의 길</a:t>
            </a:r>
            <a:endParaRPr lang="en-US" altLang="ko-KR" dirty="0" smtClean="0"/>
          </a:p>
          <a:p>
            <a:pPr marL="45720" indent="0"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예수님에게 정복해야 할 나라란 없으며 강요해야 할 이념도 없었고 또한 지배해야 할 백성도 없었다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2767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ko-KR" altLang="en-US" dirty="0" smtClean="0"/>
              <a:t>   기도와 저항은 공동체에 깊이 새겨질 때에만 그리스도인이 평화를 만드는 일의 표현이 될 수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공동체라는 배경이 없는 기도와 저항은 쉽게 개인적 영웅주의의 형태로 퇴보된다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 결과 기도와 저항은 전투를 통해 평화를 성취할 수 있다고 믿는 사람들의 오만을 공유한다</a:t>
            </a:r>
            <a:r>
              <a:rPr lang="en-US" altLang="ko-KR" dirty="0" smtClean="0"/>
              <a:t>.</a:t>
            </a:r>
          </a:p>
          <a:p>
            <a:pPr marL="45720" indent="0">
              <a:lnSpc>
                <a:spcPct val="150000"/>
              </a:lnSpc>
              <a:buNone/>
            </a:pPr>
            <a:endParaRPr lang="en-US" altLang="ko-KR" dirty="0"/>
          </a:p>
          <a:p>
            <a:pPr marL="45720" indent="0">
              <a:lnSpc>
                <a:spcPct val="150000"/>
              </a:lnSpc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우리 시대의 가장 큰 비극은 우리들의 소외다</a:t>
            </a:r>
            <a:r>
              <a:rPr lang="en-US" altLang="ko-KR" dirty="0" smtClean="0"/>
              <a:t>.</a:t>
            </a:r>
          </a:p>
          <a:p>
            <a:pPr marL="45720" indent="0">
              <a:lnSpc>
                <a:spcPct val="150000"/>
              </a:lnSpc>
              <a:buNone/>
            </a:pPr>
            <a:endParaRPr lang="en-US" altLang="ko-KR" dirty="0"/>
          </a:p>
          <a:p>
            <a:pPr marL="45720" indent="0">
              <a:lnSpc>
                <a:spcPct val="150000"/>
              </a:lnSpc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예수님은 우리가 이 세상에서 영웅으로서 홀로 악마와 싸우러 나가야 한다고 제시하지 않으셨다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함께 하라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33573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lnSpc>
                <a:spcPct val="150000"/>
              </a:lnSpc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그리스도교 공동체는 계속되는 고백과 용서를 통해 예수 그리스도의 이미 드러나고 경축되는 약한 자들의 충실한 친교에 있다</a:t>
            </a:r>
            <a:r>
              <a:rPr lang="en-US" altLang="ko-KR" dirty="0" smtClean="0"/>
              <a:t>.</a:t>
            </a:r>
          </a:p>
          <a:p>
            <a:pPr marL="45720" indent="0">
              <a:lnSpc>
                <a:spcPct val="150000"/>
              </a:lnSpc>
              <a:buNone/>
            </a:pPr>
            <a:endParaRPr lang="en-US" altLang="ko-KR" dirty="0"/>
          </a:p>
          <a:p>
            <a:pPr marL="45720" indent="0">
              <a:lnSpc>
                <a:spcPct val="150000"/>
              </a:lnSpc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죄의 용서는 그리스도인 공동체의 표징이다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서로를 기꺼이 용서하는 것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그러나 용서에 요구되는 것이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그것은 바로 회개이다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회개란 우리 죄에 대한 겸손한 고백이다</a:t>
            </a:r>
            <a:r>
              <a:rPr lang="en-US" altLang="ko-KR" dirty="0" smtClean="0"/>
              <a:t>. </a:t>
            </a:r>
          </a:p>
          <a:p>
            <a:pPr marL="45720" indent="0">
              <a:lnSpc>
                <a:spcPct val="150000"/>
              </a:lnSpc>
              <a:buNone/>
            </a:pPr>
            <a:endParaRPr lang="en-US" altLang="ko-KR" dirty="0"/>
          </a:p>
          <a:p>
            <a:pPr marL="45720" indent="0">
              <a:lnSpc>
                <a:spcPct val="150000"/>
              </a:lnSpc>
              <a:buNone/>
            </a:pPr>
            <a:r>
              <a:rPr lang="ko-KR" altLang="en-US" dirty="0" smtClean="0"/>
              <a:t>   평화를 만드는 사람의 생활을 특정적 단어로 표현한다면 그것은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감사</a:t>
            </a:r>
            <a:r>
              <a:rPr lang="en-US" altLang="ko-KR" dirty="0" smtClean="0"/>
              <a:t>”</a:t>
            </a:r>
            <a:r>
              <a:rPr lang="ko-KR" altLang="en-US" dirty="0" smtClean="0"/>
              <a:t>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8112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ko-KR" altLang="en-US" dirty="0" smtClean="0"/>
              <a:t>평화 없이는 더 이상 생명도 없다</a:t>
            </a:r>
            <a:r>
              <a:rPr lang="en-US" altLang="ko-KR" dirty="0" smtClean="0"/>
              <a:t>.</a:t>
            </a:r>
          </a:p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r>
              <a:rPr lang="ko-KR" altLang="en-US" dirty="0" smtClean="0"/>
              <a:t>평화를 만드는 일을 하지 않고는 아무도 그리스도인이 될</a:t>
            </a:r>
            <a:r>
              <a:rPr lang="en-US" altLang="ko-KR" dirty="0" smtClean="0"/>
              <a:t> </a:t>
            </a:r>
            <a:r>
              <a:rPr lang="ko-KR" altLang="en-US" dirty="0" smtClean="0"/>
              <a:t>수 없다</a:t>
            </a:r>
            <a:r>
              <a:rPr lang="en-US" altLang="ko-KR" dirty="0" smtClean="0"/>
              <a:t>.</a:t>
            </a:r>
          </a:p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r>
              <a:rPr lang="ko-KR" altLang="en-US" dirty="0" smtClean="0"/>
              <a:t>평화를 만드는 일은 하느님의 백성인 모든 사람들을 포괄하는 전적인 소명이다</a:t>
            </a:r>
            <a:r>
              <a:rPr lang="en-US" altLang="ko-KR" dirty="0" smtClean="0"/>
              <a:t>.</a:t>
            </a:r>
          </a:p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r>
              <a:rPr lang="en-US" altLang="ko-KR" dirty="0" smtClean="0"/>
              <a:t>“</a:t>
            </a:r>
            <a:r>
              <a:rPr lang="ko-KR" altLang="en-US" dirty="0" smtClean="0"/>
              <a:t>우리는 평화를 위해 존재한다</a:t>
            </a:r>
            <a:r>
              <a:rPr lang="en-US" altLang="ko-KR" dirty="0" smtClean="0"/>
              <a:t>”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평화를 만드는 삶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54563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ko-KR" altLang="en-US" dirty="0" smtClean="0"/>
              <a:t>비극적인 것은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평화</a:t>
            </a:r>
            <a:r>
              <a:rPr lang="en-US" altLang="ko-KR" dirty="0" smtClean="0"/>
              <a:t>’</a:t>
            </a:r>
            <a:r>
              <a:rPr lang="ko-KR" altLang="en-US" dirty="0" smtClean="0"/>
              <a:t>라는 말의 의미가 어떤 악마적인 방법으로 퇴색해 버렸다는 것이다</a:t>
            </a:r>
            <a:r>
              <a:rPr lang="en-US" altLang="ko-KR" dirty="0" smtClean="0"/>
              <a:t>.</a:t>
            </a:r>
          </a:p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r>
              <a:rPr lang="en-US" altLang="ko-KR" dirty="0" smtClean="0"/>
              <a:t>“</a:t>
            </a:r>
            <a:r>
              <a:rPr lang="ko-KR" altLang="en-US" dirty="0" smtClean="0"/>
              <a:t>너는 평화</a:t>
            </a:r>
            <a:r>
              <a:rPr lang="en-US" altLang="ko-KR" dirty="0" smtClean="0"/>
              <a:t>”</a:t>
            </a:r>
            <a:r>
              <a:rPr lang="ko-KR" altLang="en-US" dirty="0" smtClean="0"/>
              <a:t>를 위하여 일하는 사람이다</a:t>
            </a:r>
            <a:r>
              <a:rPr lang="en-US" altLang="ko-KR" dirty="0" smtClean="0"/>
              <a:t>”</a:t>
            </a:r>
            <a:r>
              <a:rPr lang="ko-KR" altLang="en-US" dirty="0" smtClean="0"/>
              <a:t>라는 말은 종종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너는 몽상가야</a:t>
            </a:r>
            <a:r>
              <a:rPr lang="en-US" altLang="ko-KR" dirty="0" smtClean="0"/>
              <a:t>”</a:t>
            </a:r>
            <a:r>
              <a:rPr lang="ko-KR" altLang="en-US" dirty="0" smtClean="0"/>
              <a:t>라는 말처럼 들린다</a:t>
            </a:r>
            <a:r>
              <a:rPr lang="en-US" altLang="ko-KR" dirty="0" smtClean="0"/>
              <a:t>.</a:t>
            </a:r>
          </a:p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r>
              <a:rPr lang="ko-KR" altLang="en-US" dirty="0" smtClean="0"/>
              <a:t>해군 기지를 건설하는 일이 생기면 사람들은 새로운 전쟁을 방지하기보다는 토목 사업으로 인해 새로운 일거리가 생겨나는 일에 더 많은 관심을 가진다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8710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ko-KR" altLang="en-US" dirty="0" smtClean="0"/>
              <a:t>우리는 평화를 증오하는 사람들과 너무나도 오랫동안 함께 살아왔다</a:t>
            </a:r>
            <a:r>
              <a:rPr lang="en-US" altLang="ko-KR" dirty="0" smtClean="0"/>
              <a:t>.</a:t>
            </a:r>
          </a:p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r>
              <a:rPr lang="ko-KR" altLang="en-US" dirty="0" smtClean="0"/>
              <a:t>전쟁과 평화의 문제가 우리가 이해하기에는 너무나 복잡하다고 말하는 사람들의 세련된 주장은 우리를 무기력하고 소용없는 존재라고 느끼도록 유인한다</a:t>
            </a:r>
            <a:r>
              <a:rPr lang="en-US" altLang="ko-KR" dirty="0" smtClean="0"/>
              <a:t>.</a:t>
            </a:r>
          </a:p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r>
              <a:rPr lang="en-US" altLang="ko-KR" dirty="0" smtClean="0"/>
              <a:t>“</a:t>
            </a:r>
            <a:r>
              <a:rPr lang="ko-KR" altLang="en-US" dirty="0" smtClean="0"/>
              <a:t>행복하여라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평화를 이루는 사람들</a:t>
            </a:r>
            <a:r>
              <a:rPr lang="en-US" altLang="ko-KR" dirty="0" smtClean="0"/>
              <a:t>! </a:t>
            </a:r>
            <a:r>
              <a:rPr lang="ko-KR" altLang="en-US" dirty="0" smtClean="0"/>
              <a:t>그들은 하느님의 자녀라 불릴 것이다</a:t>
            </a:r>
            <a:r>
              <a:rPr lang="en-US" altLang="ko-KR" dirty="0" smtClean="0"/>
              <a:t>.”(</a:t>
            </a:r>
            <a:r>
              <a:rPr lang="ko-KR" altLang="en-US" dirty="0" smtClean="0"/>
              <a:t>마태 </a:t>
            </a:r>
            <a:r>
              <a:rPr lang="en-US" altLang="ko-KR" dirty="0" smtClean="0"/>
              <a:t>5, 9)</a:t>
            </a:r>
          </a:p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r>
              <a:rPr lang="ko-KR" altLang="en-US" dirty="0" smtClean="0"/>
              <a:t>지금이 바로 모두 함께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우리는 평화를 지지한다</a:t>
            </a:r>
            <a:r>
              <a:rPr lang="en-US" altLang="ko-KR" dirty="0" smtClean="0"/>
              <a:t>.”</a:t>
            </a:r>
            <a:r>
              <a:rPr lang="ko-KR" altLang="en-US" dirty="0" smtClean="0"/>
              <a:t>라고 말해야 할 그때라는 것을 알게 한다</a:t>
            </a:r>
            <a:r>
              <a:rPr lang="en-US" altLang="ko-KR" dirty="0" smtClean="0"/>
              <a:t>.</a:t>
            </a:r>
          </a:p>
          <a:p>
            <a:pPr marL="45720" indent="0"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3978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altLang="ko-KR" dirty="0"/>
          </a:p>
          <a:p>
            <a:pPr marL="45720" indent="0">
              <a:lnSpc>
                <a:spcPct val="150000"/>
              </a:lnSpc>
              <a:buNone/>
            </a:pPr>
            <a:r>
              <a:rPr lang="ko-KR" altLang="en-US" dirty="0" smtClean="0"/>
              <a:t>평화를 만드는 사람은 기도한다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기도는 처음이자 마지막이며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근원이자 열매이며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핵심이고 내용이며 평화를 만드는 모든 일의 기초이고 목적이다</a:t>
            </a:r>
            <a:r>
              <a:rPr lang="en-US" altLang="ko-KR" dirty="0" smtClean="0"/>
              <a:t>. </a:t>
            </a:r>
          </a:p>
          <a:p>
            <a:pPr marL="45720" indent="0">
              <a:lnSpc>
                <a:spcPct val="150000"/>
              </a:lnSpc>
              <a:buNone/>
            </a:pPr>
            <a:endParaRPr lang="en-US" altLang="ko-KR" dirty="0"/>
          </a:p>
          <a:p>
            <a:pPr marL="45720" indent="0">
              <a:lnSpc>
                <a:spcPct val="150000"/>
              </a:lnSpc>
              <a:buNone/>
            </a:pPr>
            <a:r>
              <a:rPr lang="ko-KR" altLang="en-US" dirty="0" smtClean="0"/>
              <a:t>평화는 바로 우리가 기도할 때 받는 하느님의 선물이다</a:t>
            </a:r>
            <a:r>
              <a:rPr lang="en-US" altLang="ko-KR" dirty="0" smtClean="0"/>
              <a:t>.</a:t>
            </a:r>
          </a:p>
          <a:p>
            <a:pPr marL="45720" indent="0">
              <a:lnSpc>
                <a:spcPct val="150000"/>
              </a:lnSpc>
              <a:buNone/>
            </a:pPr>
            <a:endParaRPr lang="en-US" altLang="ko-KR" dirty="0"/>
          </a:p>
          <a:p>
            <a:pPr marL="45720" indent="0">
              <a:lnSpc>
                <a:spcPct val="150000"/>
              </a:lnSpc>
              <a:buNone/>
            </a:pPr>
            <a:r>
              <a:rPr lang="ko-KR" altLang="en-US" dirty="0" smtClean="0"/>
              <a:t>언제나 기도하는 것이 평화의 </a:t>
            </a:r>
            <a:r>
              <a:rPr lang="ko-KR" altLang="en-US" dirty="0" err="1" smtClean="0"/>
              <a:t>첫번째</a:t>
            </a:r>
            <a:r>
              <a:rPr lang="ko-KR" altLang="en-US" dirty="0" smtClean="0"/>
              <a:t> 단계이다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기도하</a:t>
            </a:r>
            <a:r>
              <a:rPr lang="ko-KR" altLang="en-US" dirty="0"/>
              <a:t>라</a:t>
            </a:r>
          </a:p>
        </p:txBody>
      </p:sp>
    </p:spTree>
    <p:extLst>
      <p:ext uri="{BB962C8B-B14F-4D97-AF65-F5344CB8AC3E}">
        <p14:creationId xmlns:p14="http://schemas.microsoft.com/office/powerpoint/2010/main" val="3280737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r>
              <a:rPr lang="ko-KR" altLang="en-US" dirty="0" smtClean="0"/>
              <a:t>상처에 </a:t>
            </a:r>
            <a:r>
              <a:rPr lang="ko-KR" altLang="en-US" dirty="0" err="1" smtClean="0"/>
              <a:t>뿌리박힌</a:t>
            </a:r>
            <a:r>
              <a:rPr lang="ko-KR" altLang="en-US" dirty="0" smtClean="0"/>
              <a:t> 욕구는 단순하게 설명되지 않는다</a:t>
            </a:r>
            <a:r>
              <a:rPr lang="en-US" altLang="ko-KR" dirty="0" smtClean="0"/>
              <a:t>.</a:t>
            </a:r>
          </a:p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r>
              <a:rPr lang="ko-KR" altLang="en-US" dirty="0" smtClean="0"/>
              <a:t>하느님의 이름으로 행한다고 간주하는 봉사가 실은 평화가 아니라 분개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분노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심지어 폭력으로 열매 맺는 우리의 상처와 욕구에 의해 </a:t>
            </a:r>
            <a:r>
              <a:rPr lang="ko-KR" altLang="en-US" dirty="0" err="1" smtClean="0"/>
              <a:t>자극받았다는</a:t>
            </a:r>
            <a:r>
              <a:rPr lang="ko-KR" altLang="en-US" dirty="0" smtClean="0"/>
              <a:t> 것을 인정하는 것은 실로 커다란 충격으로 다가올 것이다</a:t>
            </a:r>
            <a:r>
              <a:rPr lang="en-US" altLang="ko-KR" dirty="0" smtClean="0"/>
              <a:t>.</a:t>
            </a:r>
          </a:p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r>
              <a:rPr lang="ko-KR" altLang="en-US" dirty="0" smtClean="0"/>
              <a:t>하느님의 이름은 수많은 악마적 행위를 위해 이용된다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그것은 사탄의 가장 안전한 가면이다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8285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lnSpc>
                <a:spcPct val="200000"/>
              </a:lnSpc>
              <a:buNone/>
            </a:pPr>
            <a:r>
              <a:rPr lang="ko-KR" altLang="en-US" dirty="0" smtClean="0"/>
              <a:t>우리는 더 많은 성공과 찬사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더 많은 만족이 우리가 갈망하는 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즉 </a:t>
            </a:r>
            <a:r>
              <a:rPr lang="ko-KR" altLang="en-US" dirty="0" err="1" smtClean="0"/>
              <a:t>사랑받고</a:t>
            </a:r>
            <a:r>
              <a:rPr lang="ko-KR" altLang="en-US" dirty="0" smtClean="0"/>
              <a:t> 있다는 경험을 제공해 줄 것이라는 희망으로 거짓 자아에 집착한다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이것이야말로 비참</a:t>
            </a:r>
            <a:r>
              <a:rPr lang="en-US" altLang="ko-KR" dirty="0" smtClean="0"/>
              <a:t>, </a:t>
            </a:r>
            <a:r>
              <a:rPr lang="ko-KR" altLang="en-US" dirty="0" smtClean="0"/>
              <a:t>탐욕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폭력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그리고 전쟁을 낳는 비옥한 대지다</a:t>
            </a:r>
            <a:r>
              <a:rPr lang="en-US" altLang="ko-KR" dirty="0" smtClean="0"/>
              <a:t>.</a:t>
            </a:r>
          </a:p>
          <a:p>
            <a:pPr marL="45720" indent="0">
              <a:lnSpc>
                <a:spcPct val="200000"/>
              </a:lnSpc>
              <a:buNone/>
            </a:pPr>
            <a:endParaRPr lang="en-US" altLang="ko-KR" dirty="0"/>
          </a:p>
          <a:p>
            <a:pPr marL="45720" indent="0">
              <a:lnSpc>
                <a:spcPct val="200000"/>
              </a:lnSpc>
              <a:buNone/>
            </a:pPr>
            <a:r>
              <a:rPr lang="ko-KR" altLang="en-US" dirty="0" smtClean="0"/>
              <a:t>그러나 우리가 찾고 있는 사랑이 기도 안에서만 이미 주어졌으며 그 사랑을 경험하게 되었다는 것을 거듭 발견한다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8131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ko-KR" altLang="en-US" dirty="0" smtClean="0"/>
              <a:t>기도는 행동이다</a:t>
            </a:r>
            <a:r>
              <a:rPr lang="en-US" altLang="ko-KR" dirty="0" smtClean="0"/>
              <a:t>.</a:t>
            </a:r>
          </a:p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r>
              <a:rPr lang="ko-KR" altLang="en-US" dirty="0" smtClean="0"/>
              <a:t>기도는 우리 자신의 것이라 생각했던 그 모든 것을 버리는 동시에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 세상의 것이 아닌 새로운 존재로 태어나는 행동이다</a:t>
            </a:r>
            <a:r>
              <a:rPr lang="en-US" altLang="ko-KR" dirty="0" smtClean="0"/>
              <a:t>.</a:t>
            </a:r>
          </a:p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r>
              <a:rPr lang="ko-KR" altLang="en-US" dirty="0" smtClean="0"/>
              <a:t>그러나 기도는 무엇보다도 어떤 것들을 이루기 위한 방법이 아니다</a:t>
            </a:r>
            <a:r>
              <a:rPr lang="en-US" altLang="ko-KR" dirty="0" smtClean="0"/>
              <a:t>.</a:t>
            </a:r>
          </a:p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r>
              <a:rPr lang="ko-KR" altLang="en-US" dirty="0" smtClean="0"/>
              <a:t>기도는 모든 행동의 기초이자 원천이다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4465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ko-KR" altLang="en-US" dirty="0" smtClean="0"/>
              <a:t>내가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어떤 일이 벌어졌는지 나는 잘 모른다</a:t>
            </a:r>
            <a:r>
              <a:rPr lang="en-US" altLang="ko-KR" dirty="0" smtClean="0"/>
              <a:t>.”</a:t>
            </a:r>
            <a:r>
              <a:rPr lang="ko-KR" altLang="en-US" dirty="0" smtClean="0"/>
              <a:t>라고 결코 말할 수는 없을 것이다</a:t>
            </a:r>
            <a:r>
              <a:rPr lang="en-US" altLang="ko-KR" dirty="0" smtClean="0"/>
              <a:t>.</a:t>
            </a:r>
          </a:p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r>
              <a:rPr lang="ko-KR" altLang="en-US" dirty="0" smtClean="0"/>
              <a:t>우리가 아무 일도 하지 않을 때 어떤 일이 벌어질지에 대해서는 너무 분명하게 잘 알고 있다</a:t>
            </a:r>
            <a:r>
              <a:rPr lang="en-US" altLang="ko-KR" dirty="0" smtClean="0"/>
              <a:t>.</a:t>
            </a:r>
          </a:p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r>
              <a:rPr lang="ko-KR" altLang="en-US" dirty="0" smtClean="0"/>
              <a:t>오늘날 평화를 만드는 사람이 된다는 것은 나의 기도를 분명한 행동으로 가시화할 것을 요청한다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그런 구체적 행동이 없는 내 기도는 다만 이 세대에 대한 책임을 미래로 떠넘겨 버리는 두려운 마음을 그저 경건하게 표현한 것에 그칠 뿐이다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저항하라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830094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눈금">
  <a:themeElements>
    <a:clrScheme name="눈금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눈금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눈금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223</TotalTime>
  <Words>757</Words>
  <Application>Microsoft Office PowerPoint</Application>
  <PresentationFormat>화면 슬라이드 쇼(4:3)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눈금</vt:lpstr>
      <vt:lpstr>세상의 평화를 위해</vt:lpstr>
      <vt:lpstr>평화를 만드는 삶</vt:lpstr>
      <vt:lpstr>PowerPoint 프레젠테이션</vt:lpstr>
      <vt:lpstr>PowerPoint 프레젠테이션</vt:lpstr>
      <vt:lpstr>기도하라</vt:lpstr>
      <vt:lpstr>PowerPoint 프레젠테이션</vt:lpstr>
      <vt:lpstr>PowerPoint 프레젠테이션</vt:lpstr>
      <vt:lpstr>PowerPoint 프레젠테이션</vt:lpstr>
      <vt:lpstr>저항하라</vt:lpstr>
      <vt:lpstr>PowerPoint 프레젠테이션</vt:lpstr>
      <vt:lpstr>PowerPoint 프레젠테이션</vt:lpstr>
      <vt:lpstr>PowerPoint 프레젠테이션</vt:lpstr>
      <vt:lpstr>함께 하라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세상의 평화를 위해</dc:title>
  <dc:creator>김정훈</dc:creator>
  <cp:lastModifiedBy>김정훈</cp:lastModifiedBy>
  <cp:revision>10</cp:revision>
  <dcterms:created xsi:type="dcterms:W3CDTF">2018-05-28T09:21:17Z</dcterms:created>
  <dcterms:modified xsi:type="dcterms:W3CDTF">2018-05-28T13:04:20Z</dcterms:modified>
</cp:coreProperties>
</file>