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26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66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444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04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041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76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891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14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92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51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6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C951-A52B-467E-B4F8-2A873B1228A5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86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65747" y="29619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(2023.2.16)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066803" y="866272"/>
            <a:ext cx="6144124" cy="26068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1. 2.22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일 재의 수요일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: 1,2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독서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보편지향기도 있음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2. 2/24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일부터 금요일 미사 후 십자가의 길</a:t>
            </a:r>
            <a:endParaRPr lang="en-US" altLang="ko-KR" sz="1400" b="1" dirty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3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. 3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월 미사 전 성요셉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성월기도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4.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수순 기간 동안 복음환호송은 노래로 함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반주자 있는 경우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5.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주일미사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독서자는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예물봉헌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후 봉헌함을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해설대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쪽으로 이동 협조 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6.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사순특강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3/19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일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7. </a:t>
            </a:r>
            <a:r>
              <a:rPr lang="ko-KR" altLang="en-US" sz="1400" b="1" dirty="0">
                <a:solidFill>
                  <a:srgbClr val="002060"/>
                </a:solidFill>
              </a:rPr>
              <a:t>차기 회의 </a:t>
            </a:r>
            <a:r>
              <a:rPr lang="en-US" altLang="ko-KR" sz="1400" b="1" dirty="0">
                <a:solidFill>
                  <a:srgbClr val="002060"/>
                </a:solidFill>
              </a:rPr>
              <a:t>3.23</a:t>
            </a:r>
            <a:r>
              <a:rPr lang="ko-KR" altLang="en-US" sz="1400" b="1" dirty="0">
                <a:solidFill>
                  <a:srgbClr val="002060"/>
                </a:solidFill>
              </a:rPr>
              <a:t>일</a:t>
            </a:r>
            <a:r>
              <a:rPr lang="en-US" altLang="ko-KR" sz="1400" b="1" dirty="0">
                <a:solidFill>
                  <a:srgbClr val="002060"/>
                </a:solidFill>
              </a:rPr>
              <a:t>(</a:t>
            </a:r>
            <a:r>
              <a:rPr lang="ko-KR" altLang="en-US" sz="1400" b="1" dirty="0">
                <a:solidFill>
                  <a:srgbClr val="002060"/>
                </a:solidFill>
              </a:rPr>
              <a:t>목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78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9493" y="135773"/>
            <a:ext cx="3344779" cy="449763"/>
          </a:xfrm>
          <a:solidFill>
            <a:srgbClr val="FFFF00"/>
          </a:solidFill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(2023.3.16)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86592" y="681790"/>
            <a:ext cx="10491534" cy="59997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1.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판공성사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: 3/29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일 저녁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7:30 ~ 8:30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 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좌대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준비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( 3/26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일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,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방송실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준비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/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차림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(3/29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일 오후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),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주회실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7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개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+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성전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1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개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2.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성지주일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마당에서 입장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입장순서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복사단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-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사제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-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성가대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-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신자 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마당에서 사제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입장시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해설 시작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입장 시간 확인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성가지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준비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제대회장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확인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수난복음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: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군중 한사람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-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1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독서자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독서대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몇몇 군중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1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독서자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)+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2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독서자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무선마이크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     2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차헌금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공지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마당에서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해설자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  <a:endParaRPr lang="en-US" altLang="ko-KR" sz="1400" b="1" dirty="0">
              <a:solidFill>
                <a:srgbClr val="002060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3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성목요일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수난감실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준비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(4/1.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토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),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미사책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20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권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수남감실조배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: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밤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12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시 부터 다음날 오전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9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시까지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조배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생략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주임신부님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협의 요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2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차 헌금 공지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발씻김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대상자 선정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총무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빵 나눔 있음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4.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성금요일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</a:t>
            </a:r>
            <a:r>
              <a:rPr lang="ko-KR" altLang="en-US" sz="1400" b="1" dirty="0" err="1">
                <a:solidFill>
                  <a:srgbClr val="002060"/>
                </a:solidFill>
              </a:rPr>
              <a:t>수난복음</a:t>
            </a:r>
            <a:r>
              <a:rPr lang="en-US" altLang="ko-KR" sz="1400" b="1" dirty="0">
                <a:solidFill>
                  <a:srgbClr val="002060"/>
                </a:solidFill>
              </a:rPr>
              <a:t>: </a:t>
            </a:r>
            <a:r>
              <a:rPr lang="ko-KR" altLang="en-US" sz="1400" b="1" dirty="0">
                <a:solidFill>
                  <a:srgbClr val="002060"/>
                </a:solidFill>
              </a:rPr>
              <a:t>군중 한사람</a:t>
            </a:r>
            <a:r>
              <a:rPr lang="en-US" altLang="ko-KR" sz="1400" b="1" dirty="0">
                <a:solidFill>
                  <a:srgbClr val="002060"/>
                </a:solidFill>
              </a:rPr>
              <a:t>-</a:t>
            </a:r>
            <a:r>
              <a:rPr lang="ko-KR" altLang="en-US" sz="1400" b="1" dirty="0">
                <a:solidFill>
                  <a:srgbClr val="002060"/>
                </a:solidFill>
              </a:rPr>
              <a:t>제</a:t>
            </a:r>
            <a:r>
              <a:rPr lang="en-US" altLang="ko-KR" sz="1400" b="1" dirty="0">
                <a:solidFill>
                  <a:srgbClr val="002060"/>
                </a:solidFill>
              </a:rPr>
              <a:t>1</a:t>
            </a:r>
            <a:r>
              <a:rPr lang="ko-KR" altLang="en-US" sz="1400" b="1" dirty="0" err="1">
                <a:solidFill>
                  <a:srgbClr val="002060"/>
                </a:solidFill>
              </a:rPr>
              <a:t>독서자</a:t>
            </a:r>
            <a:r>
              <a:rPr lang="en-US" altLang="ko-KR" sz="1400" b="1" dirty="0">
                <a:solidFill>
                  <a:srgbClr val="002060"/>
                </a:solidFill>
              </a:rPr>
              <a:t>(</a:t>
            </a:r>
            <a:r>
              <a:rPr lang="ko-KR" altLang="en-US" sz="1400" b="1" dirty="0">
                <a:solidFill>
                  <a:srgbClr val="002060"/>
                </a:solidFill>
              </a:rPr>
              <a:t>독서대</a:t>
            </a:r>
            <a:r>
              <a:rPr lang="en-US" altLang="ko-KR" sz="1400" b="1" dirty="0">
                <a:solidFill>
                  <a:srgbClr val="002060"/>
                </a:solidFill>
              </a:rPr>
              <a:t>). </a:t>
            </a:r>
            <a:r>
              <a:rPr lang="ko-KR" altLang="en-US" sz="1400" b="1" dirty="0">
                <a:solidFill>
                  <a:srgbClr val="002060"/>
                </a:solidFill>
              </a:rPr>
              <a:t>몇몇 군중</a:t>
            </a:r>
            <a:r>
              <a:rPr lang="en-US" altLang="ko-KR" sz="1400" b="1" dirty="0">
                <a:solidFill>
                  <a:srgbClr val="002060"/>
                </a:solidFill>
              </a:rPr>
              <a:t>(</a:t>
            </a:r>
            <a:r>
              <a:rPr lang="ko-KR" altLang="en-US" sz="1400" b="1" dirty="0">
                <a:solidFill>
                  <a:srgbClr val="002060"/>
                </a:solidFill>
              </a:rPr>
              <a:t>제</a:t>
            </a:r>
            <a:r>
              <a:rPr lang="en-US" altLang="ko-KR" sz="1400" b="1" dirty="0">
                <a:solidFill>
                  <a:srgbClr val="002060"/>
                </a:solidFill>
              </a:rPr>
              <a:t>1</a:t>
            </a:r>
            <a:r>
              <a:rPr lang="ko-KR" altLang="en-US" sz="1400" b="1" dirty="0" err="1">
                <a:solidFill>
                  <a:srgbClr val="002060"/>
                </a:solidFill>
              </a:rPr>
              <a:t>독서자</a:t>
            </a:r>
            <a:r>
              <a:rPr lang="en-US" altLang="ko-KR" sz="1400" b="1" dirty="0">
                <a:solidFill>
                  <a:srgbClr val="002060"/>
                </a:solidFill>
              </a:rPr>
              <a:t>)+</a:t>
            </a:r>
            <a:r>
              <a:rPr lang="ko-KR" altLang="en-US" sz="1400" b="1" dirty="0">
                <a:solidFill>
                  <a:srgbClr val="002060"/>
                </a:solidFill>
              </a:rPr>
              <a:t>제</a:t>
            </a:r>
            <a:r>
              <a:rPr lang="en-US" altLang="ko-KR" sz="1400" b="1" dirty="0">
                <a:solidFill>
                  <a:srgbClr val="002060"/>
                </a:solidFill>
              </a:rPr>
              <a:t>2</a:t>
            </a:r>
            <a:r>
              <a:rPr lang="ko-KR" altLang="en-US" sz="1400" b="1" dirty="0" err="1">
                <a:solidFill>
                  <a:srgbClr val="002060"/>
                </a:solidFill>
              </a:rPr>
              <a:t>독서자</a:t>
            </a:r>
            <a:r>
              <a:rPr lang="en-US" altLang="ko-KR" sz="1400" b="1" dirty="0">
                <a:solidFill>
                  <a:srgbClr val="002060"/>
                </a:solidFill>
              </a:rPr>
              <a:t>(</a:t>
            </a:r>
            <a:r>
              <a:rPr lang="ko-KR" altLang="en-US" sz="1400" b="1" dirty="0">
                <a:solidFill>
                  <a:srgbClr val="002060"/>
                </a:solidFill>
              </a:rPr>
              <a:t>무선마이크</a:t>
            </a:r>
            <a:r>
              <a:rPr lang="en-US" altLang="ko-KR" sz="1400" b="1" dirty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보편지향기도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: 2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독서자가 함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독서대에서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십자가경배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(4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명씩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질서있게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하도록 안내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2</a:t>
            </a:r>
            <a:r>
              <a:rPr lang="ko-KR" altLang="en-US" sz="1400" b="1" dirty="0" err="1">
                <a:solidFill>
                  <a:srgbClr val="002060"/>
                </a:solidFill>
              </a:rPr>
              <a:t>차헌금</a:t>
            </a:r>
            <a:r>
              <a:rPr lang="ko-KR" altLang="en-US" sz="1400" b="1" dirty="0">
                <a:solidFill>
                  <a:srgbClr val="002060"/>
                </a:solidFill>
              </a:rPr>
              <a:t> 공지</a:t>
            </a:r>
            <a:r>
              <a:rPr lang="en-US" altLang="ko-KR" sz="1400" b="1" dirty="0">
                <a:solidFill>
                  <a:srgbClr val="002060"/>
                </a:solidFill>
              </a:rPr>
              <a:t>(</a:t>
            </a:r>
            <a:r>
              <a:rPr lang="ko-KR" altLang="en-US" sz="1400" b="1" dirty="0">
                <a:solidFill>
                  <a:srgbClr val="002060"/>
                </a:solidFill>
              </a:rPr>
              <a:t>마당에서</a:t>
            </a:r>
            <a:r>
              <a:rPr lang="en-US" altLang="ko-KR" sz="1400" b="1" dirty="0">
                <a:solidFill>
                  <a:srgbClr val="002060"/>
                </a:solidFill>
              </a:rPr>
              <a:t>. </a:t>
            </a:r>
            <a:r>
              <a:rPr lang="ko-KR" altLang="en-US" sz="1400" b="1" dirty="0">
                <a:solidFill>
                  <a:srgbClr val="002060"/>
                </a:solidFill>
              </a:rPr>
              <a:t>해설자</a:t>
            </a:r>
            <a:r>
              <a:rPr lang="en-US" altLang="ko-KR" sz="1400" b="1" dirty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5.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파스카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성야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  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부활초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신자 전달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질서있게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사목위원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4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명</a:t>
            </a:r>
            <a:r>
              <a:rPr lang="en-US" altLang="ko-KR" sz="1400" b="1" dirty="0">
                <a:solidFill>
                  <a:srgbClr val="002060"/>
                </a:solidFill>
              </a:rPr>
              <a:t>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준비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촛불 끄는 시간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멘트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요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해설자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6.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성삼일 예절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복사단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연습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: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미사 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(-1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시각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성지주일 연습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(3/26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일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9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7.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수난복음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서두 및 마무리는 해설자가 함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.(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요한 복음이 전한 우리 주 예수 그리스도 수난기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~.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주님의 말씀입니다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8.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평일미사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영성체성가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멘트는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반주자와 타이밍 맞추어 실시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신자 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2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줄 정도 영성체 마치는 타임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9. 4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월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미사전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기도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: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없음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.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성소주일에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성소를 위한 기도 실시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02060"/>
                </a:solidFill>
              </a:rPr>
              <a:t>10.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차기 회의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: 4/20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일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목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13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65747" y="29619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(2023.4.20)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066803" y="866272"/>
            <a:ext cx="8911386" cy="4555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</a:pPr>
            <a:r>
              <a:rPr lang="en-US" altLang="ko-KR" sz="1400" b="1" dirty="0" smtClean="0"/>
              <a:t>1. 4/30(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): </a:t>
            </a:r>
            <a:r>
              <a:rPr lang="ko-KR" altLang="en-US" sz="1400" b="1" dirty="0" err="1"/>
              <a:t>성소주일에</a:t>
            </a:r>
            <a:r>
              <a:rPr lang="ko-KR" altLang="en-US" sz="1400" b="1" dirty="0"/>
              <a:t> 성소를 위한 기도 </a:t>
            </a:r>
            <a:r>
              <a:rPr lang="ko-KR" altLang="en-US" sz="1400" b="1" dirty="0" smtClean="0"/>
              <a:t>실시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미사 전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2. 5/1</a:t>
            </a:r>
            <a:r>
              <a:rPr lang="en-US" altLang="ko-KR" sz="1400" b="1" dirty="0">
                <a:solidFill>
                  <a:srgbClr val="0808B8"/>
                </a:solidFill>
              </a:rPr>
              <a:t>(</a:t>
            </a:r>
            <a:r>
              <a:rPr lang="ko-KR" altLang="en-US" sz="1400" b="1" dirty="0">
                <a:solidFill>
                  <a:srgbClr val="0808B8"/>
                </a:solidFill>
              </a:rPr>
              <a:t>월</a:t>
            </a:r>
            <a:r>
              <a:rPr lang="en-US" altLang="ko-KR" sz="1400" b="1" dirty="0">
                <a:solidFill>
                  <a:srgbClr val="0808B8"/>
                </a:solidFill>
              </a:rPr>
              <a:t>) </a:t>
            </a:r>
            <a:r>
              <a:rPr lang="ko-KR" altLang="en-US" sz="1400" b="1" dirty="0">
                <a:solidFill>
                  <a:srgbClr val="0808B8"/>
                </a:solidFill>
              </a:rPr>
              <a:t>미사는 부활</a:t>
            </a:r>
            <a:r>
              <a:rPr lang="en-US" altLang="ko-KR" sz="1400" b="1" dirty="0">
                <a:solidFill>
                  <a:srgbClr val="0808B8"/>
                </a:solidFill>
              </a:rPr>
              <a:t>4</a:t>
            </a:r>
            <a:r>
              <a:rPr lang="ko-KR" altLang="en-US" sz="1400" b="1" dirty="0">
                <a:solidFill>
                  <a:srgbClr val="0808B8"/>
                </a:solidFill>
              </a:rPr>
              <a:t>주간 월요일 미사로 함</a:t>
            </a:r>
            <a:endParaRPr lang="en-US" altLang="ko-KR" sz="1400" b="1" dirty="0">
              <a:solidFill>
                <a:srgbClr val="0808B8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/>
              <a:t>3. 5</a:t>
            </a:r>
            <a:r>
              <a:rPr lang="ko-KR" altLang="en-US" sz="1400" b="1" dirty="0" smtClean="0"/>
              <a:t>월 미사전기도는 성모성월기도</a:t>
            </a:r>
            <a:endParaRPr lang="en-US" altLang="ko-KR" sz="1400" b="1" dirty="0" smtClean="0"/>
          </a:p>
          <a:p>
            <a:pPr algn="l">
              <a:lnSpc>
                <a:spcPct val="13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4. 5/20(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토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)~5/28(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까지 미사 전 기도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: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성령송가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실시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성모성월기도는 하지 않음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5. 5/28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 알렐루야 전에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부속가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바침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성가대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6. 5/20(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토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특전미사는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성인 전례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해설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,1,2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독서자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로 진행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중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고등부 연합 미사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7. 5/29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 부터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연중시기로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신앙의신비여는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1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번으로 함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8. 5/15</a:t>
            </a:r>
            <a:r>
              <a:rPr lang="ko-KR" altLang="en-US" sz="1400" b="1" dirty="0" smtClean="0"/>
              <a:t>일 </a:t>
            </a:r>
            <a:r>
              <a:rPr lang="en-US" altLang="ko-KR" sz="1400" b="1" dirty="0" smtClean="0"/>
              <a:t>~ : </a:t>
            </a:r>
            <a:r>
              <a:rPr lang="ko-KR" altLang="en-US" sz="1400" b="1" dirty="0" err="1" smtClean="0"/>
              <a:t>주임신부님</a:t>
            </a:r>
            <a:r>
              <a:rPr lang="ko-KR" altLang="en-US" sz="1400" b="1" dirty="0" smtClean="0"/>
              <a:t> 피정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9. 5/31</a:t>
            </a:r>
            <a:r>
              <a:rPr lang="ko-KR" altLang="en-US" sz="1400" b="1" dirty="0" smtClean="0"/>
              <a:t>일 성모의 밤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10.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대축일에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신자 분향이 있는 경우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: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신자들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예물봉헌이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끝나고 함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해설자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멘트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주의 요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11. </a:t>
            </a:r>
            <a:r>
              <a:rPr lang="ko-KR" altLang="en-US" sz="1400" b="1" dirty="0" smtClean="0"/>
              <a:t>장례미사 발생시 반주자 순번 지정 필요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고별식 곡은 예전 것 사용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12. </a:t>
            </a:r>
            <a:r>
              <a:rPr lang="ko-KR" altLang="en-US" sz="1400" b="1" dirty="0" smtClean="0"/>
              <a:t>성인 남자 </a:t>
            </a:r>
            <a:r>
              <a:rPr lang="ko-KR" altLang="en-US" sz="1400" b="1" dirty="0" err="1" smtClean="0"/>
              <a:t>복사복</a:t>
            </a:r>
            <a:r>
              <a:rPr lang="en-US" altLang="ko-KR" sz="1400" b="1" dirty="0" smtClean="0"/>
              <a:t>/</a:t>
            </a:r>
            <a:r>
              <a:rPr lang="ko-KR" altLang="en-US" sz="1400" b="1" dirty="0" smtClean="0"/>
              <a:t>신발 구입 예정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13. </a:t>
            </a:r>
            <a:r>
              <a:rPr lang="ko-KR" altLang="en-US" sz="1400" b="1" dirty="0" smtClean="0"/>
              <a:t>차기 </a:t>
            </a:r>
            <a:r>
              <a:rPr lang="ko-KR" altLang="en-US" sz="1400" b="1" dirty="0" err="1" smtClean="0"/>
              <a:t>전례회의</a:t>
            </a:r>
            <a:r>
              <a:rPr lang="en-US" altLang="ko-KR" sz="1400" b="1" dirty="0" smtClean="0"/>
              <a:t>: 5/18</a:t>
            </a:r>
            <a:r>
              <a:rPr lang="ko-KR" altLang="en-US" sz="1400" b="1" dirty="0" smtClean="0"/>
              <a:t>일</a:t>
            </a:r>
            <a:endParaRPr lang="en-US" altLang="ko-K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9839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65747" y="29619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(2023.5.18)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54508" y="922418"/>
            <a:ext cx="8911386" cy="50051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</a:pPr>
            <a:r>
              <a:rPr lang="en-US" altLang="ko-KR" sz="1400" b="1" dirty="0" smtClean="0"/>
              <a:t> 1. 5/20(</a:t>
            </a:r>
            <a:r>
              <a:rPr lang="ko-KR" altLang="en-US" sz="1400" b="1" dirty="0" smtClean="0"/>
              <a:t>토</a:t>
            </a:r>
            <a:r>
              <a:rPr lang="en-US" altLang="ko-KR" sz="1400" b="1" dirty="0" smtClean="0"/>
              <a:t>)~5/28(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까지 미사 전 기도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성령송가</a:t>
            </a:r>
            <a:r>
              <a:rPr lang="ko-KR" altLang="en-US" sz="1400" b="1" dirty="0" smtClean="0"/>
              <a:t> 바침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성모성월기도는 생략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2. 5/28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주일미사에</a:t>
            </a:r>
            <a:r>
              <a:rPr lang="ko-KR" altLang="en-US" sz="1400" b="1" dirty="0" smtClean="0"/>
              <a:t> 알렐루야 전에 </a:t>
            </a:r>
            <a:r>
              <a:rPr lang="ko-KR" altLang="en-US" sz="1400" b="1" dirty="0" err="1" smtClean="0"/>
              <a:t>부속가</a:t>
            </a:r>
            <a:r>
              <a:rPr lang="ko-KR" altLang="en-US" sz="1400" b="1" dirty="0" smtClean="0"/>
              <a:t> 있음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교중미사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성가대 노래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3. 5/29</a:t>
            </a:r>
            <a:r>
              <a:rPr lang="ko-KR" altLang="en-US" sz="1400" b="1" dirty="0" smtClean="0"/>
              <a:t>일 부터 </a:t>
            </a:r>
            <a:r>
              <a:rPr lang="ko-KR" altLang="en-US" sz="1400" b="1" dirty="0" err="1" smtClean="0"/>
              <a:t>연중시기로</a:t>
            </a:r>
            <a:r>
              <a:rPr lang="ko-KR" altLang="en-US" sz="1400" b="1" dirty="0" smtClean="0"/>
              <a:t> 신앙의신비여는 </a:t>
            </a:r>
            <a:r>
              <a:rPr lang="en-US" altLang="ko-KR" sz="1400" b="1" dirty="0" smtClean="0"/>
              <a:t>1</a:t>
            </a:r>
            <a:r>
              <a:rPr lang="ko-KR" altLang="en-US" sz="1400" b="1" dirty="0" smtClean="0"/>
              <a:t>번으로 함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 4. 5/31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 성모의 밤 행사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저녁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7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시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30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분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6. 6</a:t>
            </a:r>
            <a:r>
              <a:rPr lang="ko-KR" altLang="en-US" sz="1400" b="1" dirty="0" smtClean="0"/>
              <a:t>월 미사 전 기도는 예수성심성월기도 바침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7. 6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월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평일미사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1,2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독서 있음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: 6/16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, 6/24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, 6/29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8. 6/11</a:t>
            </a:r>
            <a:r>
              <a:rPr lang="ko-KR" altLang="en-US" sz="1400" b="1" dirty="0" smtClean="0"/>
              <a:t>일 주일미사 </a:t>
            </a:r>
            <a:r>
              <a:rPr lang="ko-KR" altLang="en-US" sz="1400" b="1" dirty="0" err="1" smtClean="0"/>
              <a:t>복음환호성</a:t>
            </a:r>
            <a:r>
              <a:rPr lang="ko-KR" altLang="en-US" sz="1400" b="1" dirty="0" smtClean="0"/>
              <a:t> 전에 </a:t>
            </a:r>
            <a:r>
              <a:rPr lang="ko-KR" altLang="en-US" sz="1400" b="1" dirty="0" err="1" smtClean="0"/>
              <a:t>부속가</a:t>
            </a:r>
            <a:r>
              <a:rPr lang="ko-KR" altLang="en-US" sz="1400" b="1" dirty="0" smtClean="0"/>
              <a:t> 있음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짧은 것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9. 6/25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주일미사는</a:t>
            </a:r>
            <a:r>
              <a:rPr lang="ko-KR" altLang="en-US" sz="1400" b="1" dirty="0" smtClean="0"/>
              <a:t> 민족의 화해와 일치를 위한 기도 바침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10.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미사전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기도 실시 원칙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당월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성월기도문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바침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.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다른 기도를 실시하는 경우 당월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성월기도는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생략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11.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해설자는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해설대위의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전례 안내판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성가번호집을 잘 살펴 볼 것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해설자는 미사 후에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마이크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전광판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빔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앰프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선풍기 전원 등을 잘 확인 할 것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12. </a:t>
            </a:r>
            <a:r>
              <a:rPr lang="ko-KR" altLang="en-US" sz="1400" b="1" dirty="0" smtClean="0"/>
              <a:t>차기 </a:t>
            </a:r>
            <a:r>
              <a:rPr lang="ko-KR" altLang="en-US" sz="1400" b="1" dirty="0" err="1" smtClean="0"/>
              <a:t>전례회의</a:t>
            </a:r>
            <a:r>
              <a:rPr lang="en-US" altLang="ko-KR" sz="1400" b="1" dirty="0" smtClean="0"/>
              <a:t>: 6/15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목</a:t>
            </a:r>
            <a:r>
              <a:rPr lang="en-US" altLang="ko-KR" sz="14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20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65747" y="29619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(2023.6.14)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54508" y="922418"/>
            <a:ext cx="8911386" cy="50773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</a:pPr>
            <a:r>
              <a:rPr lang="en-US" altLang="ko-KR" sz="1400" b="1" dirty="0" smtClean="0"/>
              <a:t> 1. 6</a:t>
            </a:r>
            <a:r>
              <a:rPr lang="ko-KR" altLang="en-US" sz="1400" b="1" dirty="0" smtClean="0"/>
              <a:t>월 </a:t>
            </a:r>
            <a:r>
              <a:rPr lang="ko-KR" altLang="en-US" sz="1400" b="1" dirty="0" err="1" smtClean="0"/>
              <a:t>평일미사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1,2 </a:t>
            </a:r>
            <a:r>
              <a:rPr lang="ko-KR" altLang="en-US" sz="1400" b="1" dirty="0" smtClean="0"/>
              <a:t>독서</a:t>
            </a:r>
            <a:r>
              <a:rPr lang="en-US" altLang="ko-KR" sz="1400" b="1" dirty="0" smtClean="0"/>
              <a:t>: 6/16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, 6/24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, 6/29</a:t>
            </a:r>
            <a:r>
              <a:rPr lang="ko-KR" altLang="en-US" sz="1400" b="1" dirty="0" smtClean="0"/>
              <a:t>일</a:t>
            </a:r>
            <a:endParaRPr lang="en-US" altLang="ko-KR" sz="1400" b="1" dirty="0" smtClean="0"/>
          </a:p>
          <a:p>
            <a:pPr algn="l">
              <a:lnSpc>
                <a:spcPct val="130000"/>
              </a:lnSpc>
            </a:pPr>
            <a:r>
              <a:rPr lang="en-US" altLang="ko-KR" sz="1400" b="1" dirty="0">
                <a:solidFill>
                  <a:srgbClr val="0808B8"/>
                </a:solidFill>
              </a:rPr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    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6/16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금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) 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미사 전 사제를 위한 기도 실시</a:t>
            </a:r>
            <a:endParaRPr lang="en-US" altLang="ko-KR" sz="1400" b="1" u="sng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</a:t>
            </a:r>
            <a:r>
              <a:rPr lang="en-US" altLang="ko-KR" sz="1400" b="1" dirty="0"/>
              <a:t>2</a:t>
            </a:r>
            <a:r>
              <a:rPr lang="en-US" altLang="ko-KR" sz="1400" b="1" dirty="0" smtClean="0"/>
              <a:t>. 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민족의 화해와 일치를 위한 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9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일 기도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미사 전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): 6/17(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토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) ~ 6/25(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3. 6/18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교중미사</a:t>
            </a:r>
            <a:r>
              <a:rPr lang="ko-KR" altLang="en-US" sz="1400" b="1" dirty="0" smtClean="0"/>
              <a:t> 중 </a:t>
            </a:r>
            <a:r>
              <a:rPr lang="ko-KR" altLang="en-US" sz="1400" b="1" dirty="0" err="1" smtClean="0"/>
              <a:t>첫영성체</a:t>
            </a:r>
            <a:r>
              <a:rPr lang="ko-KR" altLang="en-US" sz="1400" b="1" dirty="0" smtClean="0"/>
              <a:t> 미사</a:t>
            </a:r>
            <a:r>
              <a:rPr lang="en-US" altLang="ko-KR" sz="1400" b="1" dirty="0" smtClean="0"/>
              <a:t>: 1,2 </a:t>
            </a:r>
            <a:r>
              <a:rPr lang="ko-KR" altLang="en-US" sz="1400" b="1" dirty="0" smtClean="0"/>
              <a:t>독서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및 </a:t>
            </a:r>
            <a:r>
              <a:rPr lang="ko-KR" altLang="en-US" sz="1400" b="1" dirty="0" err="1" smtClean="0"/>
              <a:t>예물봉헌은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첫영성체자가</a:t>
            </a:r>
            <a:r>
              <a:rPr lang="ko-KR" altLang="en-US" sz="1400" b="1" dirty="0" smtClean="0"/>
              <a:t> 함</a:t>
            </a:r>
            <a:r>
              <a:rPr lang="en-US" altLang="ko-KR" sz="1400" b="1" dirty="0" smtClean="0"/>
              <a:t>. 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                                              </a:t>
            </a:r>
            <a:r>
              <a:rPr lang="ko-KR" altLang="en-US" sz="1400" b="1" dirty="0" err="1" smtClean="0"/>
              <a:t>첫영성체</a:t>
            </a:r>
            <a:r>
              <a:rPr lang="ko-KR" altLang="en-US" sz="1400" b="1" dirty="0" smtClean="0"/>
              <a:t> 어린이를 위한 보편지향기도</a:t>
            </a:r>
            <a:r>
              <a:rPr lang="en-US" altLang="ko-KR" sz="1400" b="1" dirty="0" smtClean="0"/>
              <a:t>(4</a:t>
            </a:r>
            <a:r>
              <a:rPr lang="ko-KR" altLang="en-US" sz="1400" b="1" dirty="0" smtClean="0"/>
              <a:t>번에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4. 7</a:t>
            </a:r>
            <a:r>
              <a:rPr lang="ko-KR" altLang="en-US" sz="1400" b="1" dirty="0" smtClean="0"/>
              <a:t>월 </a:t>
            </a:r>
            <a:r>
              <a:rPr lang="ko-KR" altLang="en-US" sz="1400" b="1" dirty="0" err="1" smtClean="0"/>
              <a:t>평일미사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1,2 </a:t>
            </a:r>
            <a:r>
              <a:rPr lang="ko-KR" altLang="en-US" sz="1400" b="1" dirty="0" smtClean="0"/>
              <a:t>독서</a:t>
            </a:r>
            <a:r>
              <a:rPr lang="en-US" altLang="ko-KR" sz="1400" b="1" dirty="0" smtClean="0"/>
              <a:t>: 7/5(</a:t>
            </a:r>
            <a:r>
              <a:rPr lang="ko-KR" altLang="en-US" sz="1400" b="1" dirty="0" smtClean="0"/>
              <a:t>수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5. 7</a:t>
            </a:r>
            <a:r>
              <a:rPr lang="ko-KR" altLang="en-US" sz="1400" b="1" dirty="0" smtClean="0"/>
              <a:t>월</a:t>
            </a:r>
            <a:r>
              <a:rPr lang="en-US" altLang="ko-KR" sz="1400" b="1" dirty="0" smtClean="0"/>
              <a:t>,8</a:t>
            </a:r>
            <a:r>
              <a:rPr lang="ko-KR" altLang="en-US" sz="1400" b="1" dirty="0" smtClean="0"/>
              <a:t>월 미사 전 </a:t>
            </a:r>
            <a:r>
              <a:rPr lang="ko-KR" altLang="en-US" sz="1400" b="1" dirty="0" err="1" smtClean="0"/>
              <a:t>성월기도</a:t>
            </a:r>
            <a:r>
              <a:rPr lang="en-US" altLang="ko-KR" sz="1400" b="1" dirty="0" smtClean="0"/>
              <a:t>:</a:t>
            </a:r>
            <a:r>
              <a:rPr lang="ko-KR" altLang="en-US" sz="1400" b="1" dirty="0" smtClean="0"/>
              <a:t> 없음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6. 7/22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토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저녁미사는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성인미사로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진행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7. 8/7</a:t>
            </a:r>
            <a:r>
              <a:rPr lang="ko-KR" altLang="en-US" sz="1400" b="1" dirty="0" smtClean="0"/>
              <a:t>일 </a:t>
            </a:r>
            <a:r>
              <a:rPr lang="en-US" altLang="ko-KR" sz="1400" b="1" dirty="0" smtClean="0"/>
              <a:t>~ 8/11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본당 휴가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평일미사</a:t>
            </a:r>
            <a:r>
              <a:rPr lang="ko-KR" altLang="en-US" sz="1400" b="1" dirty="0" smtClean="0"/>
              <a:t> 없음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8. 8/15</a:t>
            </a:r>
            <a:r>
              <a:rPr lang="ko-KR" altLang="en-US" sz="1400" b="1" dirty="0" smtClean="0"/>
              <a:t>일 성모승천 </a:t>
            </a:r>
            <a:r>
              <a:rPr lang="ko-KR" altLang="en-US" sz="1400" b="1" dirty="0" err="1" smtClean="0"/>
              <a:t>대축일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9. </a:t>
            </a:r>
            <a:r>
              <a:rPr lang="ko-KR" altLang="en-US" sz="1400" b="1" u="sng" dirty="0" err="1" smtClean="0">
                <a:solidFill>
                  <a:srgbClr val="0808B8"/>
                </a:solidFill>
              </a:rPr>
              <a:t>전례봉사자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독서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,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해설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) 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모집 공고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: 6/25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일 </a:t>
            </a:r>
            <a:r>
              <a:rPr lang="en-US" altLang="ko-KR" sz="1400" b="1" u="sng" dirty="0" smtClean="0">
                <a:solidFill>
                  <a:srgbClr val="0808B8"/>
                </a:solidFill>
              </a:rPr>
              <a:t>~ 7</a:t>
            </a:r>
            <a:r>
              <a:rPr lang="ko-KR" altLang="en-US" sz="1400" b="1" u="sng" dirty="0" smtClean="0">
                <a:solidFill>
                  <a:srgbClr val="0808B8"/>
                </a:solidFill>
              </a:rPr>
              <a:t>월 말</a:t>
            </a:r>
            <a:endParaRPr lang="en-US" altLang="ko-KR" sz="1400" b="1" u="sng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10. </a:t>
            </a:r>
            <a:r>
              <a:rPr lang="ko-KR" altLang="en-US" sz="1400" b="1" dirty="0" err="1" smtClean="0"/>
              <a:t>전례봉사자</a:t>
            </a:r>
            <a:r>
              <a:rPr lang="ko-KR" altLang="en-US" sz="1400" b="1" dirty="0" smtClean="0"/>
              <a:t> 교육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하반기 실시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11. </a:t>
            </a:r>
            <a:r>
              <a:rPr lang="ko-KR" altLang="en-US" sz="1400" b="1" dirty="0" err="1" smtClean="0"/>
              <a:t>성인복사단</a:t>
            </a:r>
            <a:r>
              <a:rPr lang="ko-KR" altLang="en-US" sz="1400" b="1" dirty="0" smtClean="0"/>
              <a:t> 단복 </a:t>
            </a:r>
            <a:r>
              <a:rPr lang="en-US" altLang="ko-KR" sz="1400" b="1" dirty="0" smtClean="0"/>
              <a:t>(13 </a:t>
            </a:r>
            <a:r>
              <a:rPr lang="ko-KR" altLang="en-US" sz="1400" b="1" dirty="0" smtClean="0"/>
              <a:t>벌</a:t>
            </a:r>
            <a:r>
              <a:rPr lang="en-US" altLang="ko-KR" sz="1400" b="1" dirty="0" smtClean="0"/>
              <a:t>), </a:t>
            </a:r>
            <a:r>
              <a:rPr lang="ko-KR" altLang="en-US" sz="1400" b="1" dirty="0" smtClean="0"/>
              <a:t>신발</a:t>
            </a:r>
            <a:r>
              <a:rPr lang="en-US" altLang="ko-KR" sz="1400" b="1" dirty="0" smtClean="0"/>
              <a:t>(6 </a:t>
            </a:r>
            <a:r>
              <a:rPr lang="ko-KR" altLang="en-US" sz="1400" b="1" dirty="0" smtClean="0"/>
              <a:t>켤레</a:t>
            </a:r>
            <a:r>
              <a:rPr lang="en-US" altLang="ko-KR" sz="1400" b="1" dirty="0" smtClean="0"/>
              <a:t>) </a:t>
            </a:r>
            <a:r>
              <a:rPr lang="ko-KR" altLang="en-US" sz="1400" b="1" dirty="0" smtClean="0"/>
              <a:t>구입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자체 경비</a:t>
            </a:r>
            <a:r>
              <a:rPr lang="en-US" altLang="ko-KR" sz="1400" b="1" dirty="0" smtClean="0"/>
              <a:t>+</a:t>
            </a:r>
            <a:r>
              <a:rPr lang="ko-KR" altLang="en-US" sz="1400" b="1" dirty="0" err="1" smtClean="0"/>
              <a:t>빨랑카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12. </a:t>
            </a:r>
            <a:r>
              <a:rPr lang="ko-KR" altLang="en-US" sz="1400" b="1" dirty="0" smtClean="0"/>
              <a:t>미사용 향로 구입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제대회에서</a:t>
            </a:r>
            <a:r>
              <a:rPr lang="ko-KR" altLang="en-US" sz="1400" b="1" dirty="0" smtClean="0"/>
              <a:t> 지원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- </a:t>
            </a:r>
            <a:r>
              <a:rPr lang="ko-KR" altLang="en-US" sz="1400" b="1" dirty="0" smtClean="0"/>
              <a:t>차기 </a:t>
            </a:r>
            <a:r>
              <a:rPr lang="ko-KR" altLang="en-US" sz="1400" b="1" dirty="0" err="1" smtClean="0"/>
              <a:t>전례회의</a:t>
            </a:r>
            <a:r>
              <a:rPr lang="en-US" altLang="ko-KR" sz="1400" b="1" dirty="0" smtClean="0"/>
              <a:t>: 9/13(</a:t>
            </a:r>
            <a:r>
              <a:rPr lang="ko-KR" altLang="en-US" sz="1400" b="1" dirty="0" smtClean="0"/>
              <a:t>수</a:t>
            </a:r>
            <a:r>
              <a:rPr lang="en-US" altLang="ko-KR" sz="14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57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65747" y="29619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(2023.9.13)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46269" y="745957"/>
            <a:ext cx="9968865" cy="5832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</a:t>
            </a:r>
            <a:r>
              <a:rPr lang="en-US" altLang="ko-KR" sz="1400" b="1" dirty="0"/>
              <a:t>1. </a:t>
            </a:r>
            <a:r>
              <a:rPr lang="ko-KR" altLang="en-US" sz="1400" b="1" dirty="0" smtClean="0"/>
              <a:t>미사 전 </a:t>
            </a:r>
            <a:r>
              <a:rPr lang="ko-KR" altLang="en-US" sz="1400" b="1" dirty="0" err="1" smtClean="0"/>
              <a:t>성월기도</a:t>
            </a:r>
            <a:r>
              <a:rPr lang="en-US" altLang="ko-KR" sz="1400" b="1" dirty="0" smtClean="0"/>
              <a:t>:   9</a:t>
            </a:r>
            <a:r>
              <a:rPr lang="ko-KR" altLang="en-US" sz="1400" b="1" dirty="0" smtClean="0"/>
              <a:t>월 </a:t>
            </a:r>
            <a:r>
              <a:rPr lang="ko-KR" altLang="en-US" sz="1400" b="1" dirty="0" err="1" smtClean="0"/>
              <a:t>순교자성월</a:t>
            </a:r>
            <a:r>
              <a:rPr lang="en-US" altLang="ko-KR" sz="1400" b="1" dirty="0" smtClean="0"/>
              <a:t>, 10</a:t>
            </a:r>
            <a:r>
              <a:rPr lang="ko-KR" altLang="en-US" sz="1400" b="1" dirty="0" smtClean="0"/>
              <a:t>월 </a:t>
            </a:r>
            <a:r>
              <a:rPr lang="ko-KR" altLang="en-US" sz="1400" b="1" dirty="0" err="1" smtClean="0"/>
              <a:t>묵주성월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2. </a:t>
            </a:r>
            <a:r>
              <a:rPr lang="ko-KR" altLang="en-US" sz="1400" b="1" dirty="0" smtClean="0"/>
              <a:t>김대열 </a:t>
            </a:r>
            <a:r>
              <a:rPr lang="ko-KR" altLang="en-US" sz="1400" b="1" dirty="0"/>
              <a:t>가브리엘 신부님 </a:t>
            </a:r>
            <a:r>
              <a:rPr lang="ko-KR" altLang="en-US" sz="1400" b="1" dirty="0" err="1"/>
              <a:t>영명축일</a:t>
            </a:r>
            <a:r>
              <a:rPr lang="en-US" altLang="ko-KR" sz="1400" b="1" dirty="0"/>
              <a:t>(9/29</a:t>
            </a:r>
            <a:r>
              <a:rPr lang="ko-KR" altLang="en-US" sz="1400" b="1" dirty="0"/>
              <a:t>일</a:t>
            </a:r>
            <a:r>
              <a:rPr lang="en-US" altLang="ko-KR" sz="1400" b="1" dirty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en-US" altLang="ko-KR" sz="1400" b="1" dirty="0">
                <a:solidFill>
                  <a:srgbClr val="0808B8"/>
                </a:solidFill>
              </a:rPr>
              <a:t>- 9</a:t>
            </a:r>
            <a:r>
              <a:rPr lang="ko-KR" altLang="en-US" sz="1400" b="1" dirty="0">
                <a:solidFill>
                  <a:srgbClr val="0808B8"/>
                </a:solidFill>
              </a:rPr>
              <a:t>일기도</a:t>
            </a:r>
            <a:r>
              <a:rPr lang="en-US" altLang="ko-KR" sz="1400" b="1" dirty="0">
                <a:solidFill>
                  <a:srgbClr val="0808B8"/>
                </a:solidFill>
              </a:rPr>
              <a:t>(</a:t>
            </a:r>
            <a:r>
              <a:rPr lang="ko-KR" altLang="en-US" sz="1400" b="1" dirty="0">
                <a:solidFill>
                  <a:srgbClr val="0808B8"/>
                </a:solidFill>
              </a:rPr>
              <a:t>사제를 위한 기도</a:t>
            </a:r>
            <a:r>
              <a:rPr lang="en-US" altLang="ko-KR" sz="1400" b="1" dirty="0">
                <a:solidFill>
                  <a:srgbClr val="0808B8"/>
                </a:solidFill>
              </a:rPr>
              <a:t>+ </a:t>
            </a:r>
            <a:r>
              <a:rPr lang="ko-KR" altLang="en-US" sz="1400" b="1" dirty="0" err="1">
                <a:solidFill>
                  <a:srgbClr val="0808B8"/>
                </a:solidFill>
              </a:rPr>
              <a:t>주모경</a:t>
            </a:r>
            <a:r>
              <a:rPr lang="en-US" altLang="ko-KR" sz="1400" b="1" dirty="0">
                <a:solidFill>
                  <a:srgbClr val="0808B8"/>
                </a:solidFill>
              </a:rPr>
              <a:t>): 9/21</a:t>
            </a:r>
            <a:r>
              <a:rPr lang="ko-KR" altLang="en-US" sz="1400" b="1" dirty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목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)~</a:t>
            </a:r>
            <a:r>
              <a:rPr lang="en-US" altLang="ko-KR" sz="1400" b="1" dirty="0">
                <a:solidFill>
                  <a:srgbClr val="0808B8"/>
                </a:solidFill>
              </a:rPr>
              <a:t>9/29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금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), </a:t>
            </a:r>
            <a:r>
              <a:rPr lang="ko-KR" altLang="en-US" sz="1400" b="1" dirty="0">
                <a:solidFill>
                  <a:srgbClr val="0808B8"/>
                </a:solidFill>
              </a:rPr>
              <a:t>미사 전에 실시</a:t>
            </a:r>
            <a:r>
              <a:rPr lang="en-US" altLang="ko-KR" sz="1400" b="1" dirty="0">
                <a:solidFill>
                  <a:srgbClr val="0808B8"/>
                </a:solidFill>
              </a:rPr>
              <a:t>, </a:t>
            </a:r>
            <a:r>
              <a:rPr lang="ko-KR" altLang="en-US" sz="1400" b="1" dirty="0">
                <a:solidFill>
                  <a:srgbClr val="0808B8"/>
                </a:solidFill>
              </a:rPr>
              <a:t>다른 기도 생략</a:t>
            </a:r>
            <a:r>
              <a:rPr lang="en-US" altLang="ko-KR" sz="1400" b="1" dirty="0">
                <a:solidFill>
                  <a:srgbClr val="0808B8"/>
                </a:solidFill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   - </a:t>
            </a:r>
            <a:r>
              <a:rPr lang="en-US" altLang="ko-KR" sz="1400" b="1" dirty="0" smtClean="0"/>
              <a:t>9/23~24</a:t>
            </a:r>
            <a:r>
              <a:rPr lang="ko-KR" altLang="en-US" sz="1400" b="1" dirty="0" smtClean="0"/>
              <a:t>일 </a:t>
            </a:r>
            <a:r>
              <a:rPr lang="ko-KR" altLang="en-US" sz="1400" b="1" dirty="0"/>
              <a:t>주일미사 보편지향기도</a:t>
            </a:r>
            <a:r>
              <a:rPr lang="en-US" altLang="ko-KR" sz="1400" b="1" dirty="0"/>
              <a:t>(3</a:t>
            </a:r>
            <a:r>
              <a:rPr lang="ko-KR" altLang="en-US" sz="1400" b="1" dirty="0"/>
              <a:t>번</a:t>
            </a:r>
            <a:r>
              <a:rPr lang="en-US" altLang="ko-KR" sz="1400" b="1" dirty="0" smtClean="0"/>
              <a:t>)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3. 10/8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/>
              <a:t>군인주일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군인을 위한 </a:t>
            </a:r>
            <a:r>
              <a:rPr lang="ko-KR" altLang="en-US" sz="1400" b="1" dirty="0" smtClean="0"/>
              <a:t>기도</a:t>
            </a:r>
            <a:r>
              <a:rPr lang="en-US" altLang="ko-KR" sz="1400" b="1" dirty="0" smtClean="0"/>
              <a:t>): </a:t>
            </a:r>
            <a:r>
              <a:rPr lang="ko-KR" altLang="en-US" sz="1400" b="1" dirty="0" err="1" smtClean="0"/>
              <a:t>성월기도</a:t>
            </a:r>
            <a:r>
              <a:rPr lang="ko-KR" altLang="en-US" sz="1400" b="1" dirty="0" smtClean="0"/>
              <a:t> 생략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4. </a:t>
            </a:r>
            <a:r>
              <a:rPr lang="en-US" altLang="ko-KR" sz="1400" b="1" dirty="0" smtClean="0"/>
              <a:t>10/22</a:t>
            </a:r>
            <a:r>
              <a:rPr lang="ko-KR" altLang="en-US" sz="1400" b="1" dirty="0" smtClean="0"/>
              <a:t>일 </a:t>
            </a:r>
            <a:r>
              <a:rPr lang="ko-KR" altLang="en-US" sz="1400" b="1" dirty="0"/>
              <a:t>민족 복음화를 위한 미사 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복음화를 위한 </a:t>
            </a:r>
            <a:r>
              <a:rPr lang="ko-KR" altLang="en-US" sz="1400" b="1" dirty="0" smtClean="0"/>
              <a:t>기도</a:t>
            </a:r>
            <a:r>
              <a:rPr lang="en-US" altLang="ko-KR" sz="1400" b="1" dirty="0" smtClean="0"/>
              <a:t>): </a:t>
            </a:r>
            <a:r>
              <a:rPr lang="ko-KR" altLang="en-US" sz="1400" b="1" dirty="0" err="1" smtClean="0"/>
              <a:t>성월기도</a:t>
            </a:r>
            <a:r>
              <a:rPr lang="ko-KR" altLang="en-US" sz="1400" b="1" dirty="0" smtClean="0"/>
              <a:t> 생략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0808B8"/>
                </a:solidFill>
              </a:rPr>
              <a:t>5.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한가위 연휴기간 미사 일정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0808B8"/>
                </a:solidFill>
              </a:rPr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  9/28(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목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 10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시 미사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. 9/29(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금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 10:30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분 한가위 미사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. 9/30(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토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저녁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6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시 미사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0808B8"/>
                </a:solidFill>
              </a:rPr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  10/1</a:t>
            </a:r>
            <a:r>
              <a:rPr lang="ko-KR" altLang="en-US" sz="1400" b="1" dirty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):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새벽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,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교중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,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저녁미사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. 10/2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~ 3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: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미사 없음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6. </a:t>
            </a:r>
            <a:r>
              <a:rPr lang="ko-KR" altLang="en-US" sz="1400" b="1" dirty="0" err="1" smtClean="0"/>
              <a:t>전례봉사자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신자 포함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 전례 교육 필요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7. </a:t>
            </a:r>
            <a:r>
              <a:rPr lang="ko-KR" altLang="en-US" sz="1400" b="1" dirty="0" smtClean="0"/>
              <a:t>차기 </a:t>
            </a:r>
            <a:r>
              <a:rPr lang="ko-KR" altLang="en-US" sz="1400" b="1" dirty="0" err="1" smtClean="0"/>
              <a:t>전례회의</a:t>
            </a:r>
            <a:r>
              <a:rPr lang="en-US" altLang="ko-KR" sz="1400" b="1" dirty="0" smtClean="0"/>
              <a:t>: 10/18(</a:t>
            </a:r>
            <a:r>
              <a:rPr lang="ko-KR" altLang="en-US" sz="1400" b="1" dirty="0" smtClean="0"/>
              <a:t>수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주의사항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-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미사는 정시에 시작되도록 미사 전 기도 시간을 잘 조절할 것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해설자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예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일요일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새벽미사의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경우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9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월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성월기도와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삼종기도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개를 실시하면 최소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분 이상이 소요됨으로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      6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시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22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분 이전에 기도 시작 할 것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.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-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평일미사에서 반주자가 영성체를 한 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반주자가 자리에 앉으면 해설자는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영성체성가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번호를 공지 할 것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반주자가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영성체하는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시점은 반주자 알아서 할 것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해설자가 재촉하지 말 것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96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65747" y="29619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(2023.10.18)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46269" y="745957"/>
            <a:ext cx="9968865" cy="5168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</a:t>
            </a:r>
            <a:r>
              <a:rPr lang="en-US" altLang="ko-KR" sz="1400" b="1" dirty="0"/>
              <a:t>1. </a:t>
            </a:r>
            <a:r>
              <a:rPr lang="en-US" altLang="ko-KR" sz="1400" b="1" dirty="0" smtClean="0"/>
              <a:t>10/22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본당의날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- </a:t>
            </a:r>
            <a:r>
              <a:rPr lang="ko-KR" altLang="en-US" sz="1400" b="1" dirty="0" smtClean="0"/>
              <a:t>미사 시작 </a:t>
            </a:r>
            <a:r>
              <a:rPr lang="en-US" altLang="ko-KR" sz="1400" b="1" dirty="0" smtClean="0"/>
              <a:t>10:30 </a:t>
            </a:r>
            <a:r>
              <a:rPr lang="ko-KR" altLang="en-US" sz="1400" b="1" dirty="0" smtClean="0"/>
              <a:t>분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- </a:t>
            </a:r>
            <a:r>
              <a:rPr lang="ko-KR" altLang="en-US" sz="1400" b="1" dirty="0" smtClean="0"/>
              <a:t>탁자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소</a:t>
            </a:r>
            <a:r>
              <a:rPr lang="en-US" altLang="ko-KR" sz="1400" b="1" dirty="0" smtClean="0"/>
              <a:t>) 1</a:t>
            </a:r>
            <a:r>
              <a:rPr lang="ko-KR" altLang="en-US" sz="1400" b="1" dirty="0" smtClean="0"/>
              <a:t>개</a:t>
            </a:r>
            <a:r>
              <a:rPr lang="en-US" altLang="ko-KR" sz="1400" b="1" dirty="0" smtClean="0"/>
              <a:t>, </a:t>
            </a:r>
            <a:r>
              <a:rPr lang="ko-KR" altLang="en-US" sz="1400" b="1" dirty="0" err="1" smtClean="0"/>
              <a:t>해설대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1</a:t>
            </a:r>
            <a:r>
              <a:rPr lang="ko-KR" altLang="en-US" sz="1400" b="1" dirty="0" smtClean="0"/>
              <a:t>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의자</a:t>
            </a:r>
            <a:r>
              <a:rPr lang="en-US" altLang="ko-KR" sz="1400" b="1" dirty="0" smtClean="0"/>
              <a:t> 4</a:t>
            </a:r>
            <a:r>
              <a:rPr lang="ko-KR" altLang="en-US" sz="1400" b="1" dirty="0" smtClean="0"/>
              <a:t>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봉헌 바구니 </a:t>
            </a:r>
            <a:r>
              <a:rPr lang="en-US" altLang="ko-KR" sz="1400" b="1" dirty="0" smtClean="0"/>
              <a:t>4</a:t>
            </a:r>
            <a:r>
              <a:rPr lang="ko-KR" altLang="en-US" sz="1400" b="1" dirty="0" smtClean="0"/>
              <a:t>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키보드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마이크 및 음향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-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미사 전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기도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,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삼종기도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,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예물봉헌자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: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생략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0808B8"/>
                </a:solidFill>
              </a:rPr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    -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신자는 앉아서 미사 진행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,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성가책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(X)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2. </a:t>
            </a:r>
            <a:r>
              <a:rPr lang="ko-KR" altLang="en-US" sz="1400" b="1" dirty="0" err="1" smtClean="0"/>
              <a:t>견진성사</a:t>
            </a:r>
            <a:r>
              <a:rPr lang="en-US" altLang="ko-KR" sz="1400" b="1" dirty="0" smtClean="0"/>
              <a:t>(11/5)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- </a:t>
            </a:r>
            <a:r>
              <a:rPr lang="ko-KR" altLang="en-US" sz="1400" b="1" dirty="0" smtClean="0"/>
              <a:t>독서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일반신자</a:t>
            </a:r>
            <a:r>
              <a:rPr lang="en-US" altLang="ko-KR" sz="1400" b="1" dirty="0" smtClean="0"/>
              <a:t>, </a:t>
            </a:r>
            <a:r>
              <a:rPr lang="ko-KR" altLang="en-US" sz="1400" b="1" dirty="0" err="1" smtClean="0"/>
              <a:t>예물봉헌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세례자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복사는 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명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- </a:t>
            </a:r>
            <a:r>
              <a:rPr lang="ko-KR" altLang="en-US" sz="1400" b="1" dirty="0" smtClean="0"/>
              <a:t>총 연습</a:t>
            </a:r>
            <a:r>
              <a:rPr lang="en-US" altLang="ko-KR" sz="1400" b="1" dirty="0" smtClean="0"/>
              <a:t>: 10/29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- </a:t>
            </a:r>
            <a:r>
              <a:rPr lang="ko-KR" altLang="en-US" sz="1400" b="1" dirty="0" smtClean="0"/>
              <a:t>사진</a:t>
            </a:r>
            <a:r>
              <a:rPr lang="en-US" altLang="ko-KR" sz="1400" b="1" dirty="0" smtClean="0"/>
              <a:t>+</a:t>
            </a:r>
            <a:r>
              <a:rPr lang="ko-KR" altLang="en-US" sz="1400" b="1" dirty="0" err="1" smtClean="0"/>
              <a:t>코사지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10,000</a:t>
            </a:r>
            <a:r>
              <a:rPr lang="ko-KR" altLang="en-US" sz="1400" b="1" dirty="0" smtClean="0"/>
              <a:t>원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개인 부담</a:t>
            </a:r>
            <a:r>
              <a:rPr lang="en-US" altLang="ko-KR" sz="1400" b="1" dirty="0" smtClean="0"/>
              <a:t>,</a:t>
            </a:r>
            <a:r>
              <a:rPr lang="ko-KR" altLang="en-US" sz="1400" b="1" dirty="0" smtClean="0"/>
              <a:t>부족분 본당 지원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- </a:t>
            </a:r>
            <a:r>
              <a:rPr lang="ko-KR" altLang="en-US" sz="1400" b="1" dirty="0" err="1" smtClean="0"/>
              <a:t>제대회</a:t>
            </a:r>
            <a:r>
              <a:rPr lang="ko-KR" altLang="en-US" sz="1400" b="1" dirty="0" smtClean="0"/>
              <a:t> 꽃다발 준비 </a:t>
            </a:r>
            <a:r>
              <a:rPr lang="en-US" altLang="ko-KR" sz="1400" b="1" dirty="0" smtClean="0"/>
              <a:t>80 </a:t>
            </a:r>
            <a:r>
              <a:rPr lang="ko-KR" altLang="en-US" sz="1400" b="1" dirty="0" smtClean="0"/>
              <a:t>개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    - </a:t>
            </a:r>
            <a:r>
              <a:rPr lang="ko-KR" altLang="en-US" sz="1400" b="1" dirty="0" smtClean="0"/>
              <a:t>당일 세례자는 정장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교복 등 단정한 복장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홍보 필요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3. </a:t>
            </a:r>
            <a:r>
              <a:rPr lang="ko-KR" altLang="en-US" sz="1400" b="1" dirty="0" err="1" smtClean="0"/>
              <a:t>유아세례</a:t>
            </a:r>
            <a:r>
              <a:rPr lang="en-US" altLang="ko-KR" sz="1400" b="1" dirty="0" smtClean="0"/>
              <a:t>: 11/4</a:t>
            </a:r>
            <a:r>
              <a:rPr lang="ko-KR" altLang="en-US" sz="1400" b="1" dirty="0" smtClean="0"/>
              <a:t>일 오후 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시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4. 11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월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위령성월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0808B8"/>
                </a:solidFill>
              </a:rPr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   1,2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독서일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:  11/1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. 11.2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첫째미사로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진행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5</a:t>
            </a:r>
            <a:r>
              <a:rPr lang="en-US" altLang="ko-KR" sz="1400" b="1" dirty="0"/>
              <a:t>. </a:t>
            </a:r>
            <a:r>
              <a:rPr lang="ko-KR" altLang="en-US" sz="1400" b="1" dirty="0" smtClean="0"/>
              <a:t>성인 세례식</a:t>
            </a:r>
            <a:r>
              <a:rPr lang="en-US" altLang="ko-KR" sz="1400" b="1" dirty="0" smtClean="0"/>
              <a:t>: 11/26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. </a:t>
            </a:r>
            <a:r>
              <a:rPr lang="ko-KR" altLang="en-US" sz="1400" b="1" dirty="0" err="1" smtClean="0"/>
              <a:t>예물봉헌은</a:t>
            </a:r>
            <a:r>
              <a:rPr lang="ko-KR" altLang="en-US" sz="1400" b="1" dirty="0" smtClean="0"/>
              <a:t> 세례자가 함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6. </a:t>
            </a:r>
            <a:r>
              <a:rPr lang="ko-KR" altLang="en-US" sz="1400" b="1" dirty="0" smtClean="0"/>
              <a:t>차기 회의</a:t>
            </a:r>
            <a:r>
              <a:rPr lang="en-US" altLang="ko-KR" sz="1400" b="1" dirty="0" smtClean="0"/>
              <a:t>: 11/22(</a:t>
            </a:r>
            <a:r>
              <a:rPr lang="ko-KR" altLang="en-US" sz="1400" b="1" dirty="0" smtClean="0"/>
              <a:t>수</a:t>
            </a:r>
            <a:r>
              <a:rPr lang="en-US" altLang="ko-KR" sz="14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33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65747" y="29619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</a:t>
            </a:r>
            <a:r>
              <a:rPr lang="en-US" altLang="ko-KR" sz="1800" b="1" dirty="0" smtClean="0"/>
              <a:t>2023.11.22)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46269" y="745957"/>
            <a:ext cx="9968865" cy="5832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</a:t>
            </a:r>
            <a:r>
              <a:rPr lang="en-US" altLang="ko-KR" sz="1400" b="1" dirty="0"/>
              <a:t>. </a:t>
            </a:r>
            <a:r>
              <a:rPr lang="en-US" altLang="ko-KR" sz="1400" b="1" dirty="0" smtClean="0"/>
              <a:t>11/26(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 세례식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예물봉헌은</a:t>
            </a:r>
            <a:r>
              <a:rPr lang="ko-KR" altLang="en-US" sz="1400" b="1" dirty="0" smtClean="0"/>
              <a:t> 세례자가 함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성가대 </a:t>
            </a:r>
            <a:r>
              <a:rPr lang="ko-KR" altLang="en-US" sz="1400" b="1" dirty="0" err="1" smtClean="0"/>
              <a:t>특송</a:t>
            </a:r>
            <a:r>
              <a:rPr lang="en-US" altLang="ko-KR" sz="1400" b="1" dirty="0" smtClean="0"/>
              <a:t>)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2.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김진현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F.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하비에르 신부님 </a:t>
            </a:r>
            <a:r>
              <a:rPr lang="ko-KR" altLang="en-US" sz="1400" b="1" dirty="0" err="1">
                <a:solidFill>
                  <a:srgbClr val="0808B8"/>
                </a:solidFill>
              </a:rPr>
              <a:t>영명축일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(12/3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>
                <a:solidFill>
                  <a:srgbClr val="0808B8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0808B8"/>
                </a:solidFill>
              </a:rPr>
              <a:t>    - 9</a:t>
            </a:r>
            <a:r>
              <a:rPr lang="ko-KR" altLang="en-US" sz="1400" b="1" dirty="0">
                <a:solidFill>
                  <a:srgbClr val="0808B8"/>
                </a:solidFill>
              </a:rPr>
              <a:t>일기도</a:t>
            </a:r>
            <a:r>
              <a:rPr lang="en-US" altLang="ko-KR" sz="1400" b="1" dirty="0">
                <a:solidFill>
                  <a:srgbClr val="0808B8"/>
                </a:solidFill>
              </a:rPr>
              <a:t>(</a:t>
            </a:r>
            <a:r>
              <a:rPr lang="ko-KR" altLang="en-US" sz="1400" b="1" dirty="0">
                <a:solidFill>
                  <a:srgbClr val="0808B8"/>
                </a:solidFill>
              </a:rPr>
              <a:t>사제를 위한 기도</a:t>
            </a:r>
            <a:r>
              <a:rPr lang="en-US" altLang="ko-KR" sz="1400" b="1" dirty="0">
                <a:solidFill>
                  <a:srgbClr val="0808B8"/>
                </a:solidFill>
              </a:rPr>
              <a:t>+ </a:t>
            </a:r>
            <a:r>
              <a:rPr lang="ko-KR" altLang="en-US" sz="1400" b="1" dirty="0" err="1">
                <a:solidFill>
                  <a:srgbClr val="0808B8"/>
                </a:solidFill>
              </a:rPr>
              <a:t>주모경</a:t>
            </a:r>
            <a:r>
              <a:rPr lang="en-US" altLang="ko-KR" sz="1400" b="1" dirty="0">
                <a:solidFill>
                  <a:srgbClr val="0808B8"/>
                </a:solidFill>
              </a:rPr>
              <a:t>):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11/25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토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)~12/3(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), </a:t>
            </a:r>
            <a:r>
              <a:rPr lang="ko-KR" altLang="en-US" sz="1400" b="1" dirty="0">
                <a:solidFill>
                  <a:srgbClr val="0808B8"/>
                </a:solidFill>
              </a:rPr>
              <a:t>미사 전에 실시</a:t>
            </a:r>
            <a:r>
              <a:rPr lang="en-US" altLang="ko-KR" sz="1400" b="1" dirty="0">
                <a:solidFill>
                  <a:srgbClr val="0808B8"/>
                </a:solidFill>
              </a:rPr>
              <a:t>, </a:t>
            </a:r>
            <a:r>
              <a:rPr lang="ko-KR" altLang="en-US" sz="1400" b="1" dirty="0">
                <a:solidFill>
                  <a:srgbClr val="0808B8"/>
                </a:solidFill>
              </a:rPr>
              <a:t>다른 기도 생략</a:t>
            </a:r>
            <a:r>
              <a:rPr lang="en-US" altLang="ko-KR" sz="1400" b="1" dirty="0">
                <a:solidFill>
                  <a:srgbClr val="0808B8"/>
                </a:solidFill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0808B8"/>
                </a:solidFill>
              </a:rPr>
              <a:t>    -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12/2~3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 </a:t>
            </a:r>
            <a:r>
              <a:rPr lang="ko-KR" altLang="en-US" sz="1400" b="1" dirty="0">
                <a:solidFill>
                  <a:srgbClr val="0808B8"/>
                </a:solidFill>
              </a:rPr>
              <a:t>주일미사 보편지향기도</a:t>
            </a:r>
            <a:r>
              <a:rPr lang="en-US" altLang="ko-KR" sz="1400" b="1" dirty="0">
                <a:solidFill>
                  <a:srgbClr val="0808B8"/>
                </a:solidFill>
              </a:rPr>
              <a:t>(3</a:t>
            </a:r>
            <a:r>
              <a:rPr lang="ko-KR" altLang="en-US" sz="1400" b="1" dirty="0">
                <a:solidFill>
                  <a:srgbClr val="0808B8"/>
                </a:solidFill>
              </a:rPr>
              <a:t>번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),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영명축일을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맞아 신부님을 위해서</a:t>
            </a:r>
            <a:endParaRPr lang="en-US" altLang="ko-KR" sz="1400" b="1" dirty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3. </a:t>
            </a:r>
            <a:r>
              <a:rPr lang="en-US" altLang="ko-KR" sz="1400" b="1" dirty="0" smtClean="0"/>
              <a:t>12</a:t>
            </a:r>
            <a:r>
              <a:rPr lang="ko-KR" altLang="en-US" sz="1400" b="1" dirty="0" smtClean="0"/>
              <a:t>월 </a:t>
            </a:r>
            <a:r>
              <a:rPr lang="ko-KR" altLang="en-US" sz="1400" b="1" dirty="0" err="1" smtClean="0"/>
              <a:t>미사전</a:t>
            </a:r>
            <a:r>
              <a:rPr lang="ko-KR" altLang="en-US" sz="1400" b="1" dirty="0" smtClean="0"/>
              <a:t> 기도는 가정을 위한 기도 실시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4. </a:t>
            </a:r>
            <a:r>
              <a:rPr lang="en-US" altLang="ko-KR" sz="1400" b="1" dirty="0" smtClean="0"/>
              <a:t>12/8(</a:t>
            </a:r>
            <a:r>
              <a:rPr lang="ko-KR" altLang="en-US" sz="1400" b="1" dirty="0" smtClean="0"/>
              <a:t>금</a:t>
            </a:r>
            <a:r>
              <a:rPr lang="en-US" altLang="ko-KR" sz="1400" b="1" dirty="0" smtClean="0"/>
              <a:t>) 1,2 </a:t>
            </a:r>
            <a:r>
              <a:rPr lang="ko-KR" altLang="en-US" sz="1400" b="1" dirty="0" smtClean="0"/>
              <a:t>독서 있음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solidFill>
                  <a:srgbClr val="0808B8"/>
                </a:solidFill>
              </a:rPr>
              <a:t>5.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12/20(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수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옥포성당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판공 있음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저녁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7:30 ~ 9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시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6. 12/10</a:t>
            </a:r>
            <a:r>
              <a:rPr lang="ko-KR" altLang="en-US" sz="1400" b="1" dirty="0" smtClean="0"/>
              <a:t> 주일은 사회교리주간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미사 전 사회교리주간 기도문 실시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7. 12/20(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수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~ 22(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금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):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판공기간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미사시간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확인 필요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808B8"/>
                </a:solidFill>
              </a:rPr>
              <a:t>8. 12/24(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일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성탄전야미사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. 12/25(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월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)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성탄</a:t>
            </a:r>
            <a:r>
              <a:rPr lang="ko-KR" altLang="en-US" sz="1400" b="1" dirty="0" err="1" smtClean="0">
                <a:solidFill>
                  <a:srgbClr val="0808B8"/>
                </a:solidFill>
              </a:rPr>
              <a:t>대축일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 미사</a:t>
            </a:r>
            <a:r>
              <a:rPr lang="en-US" altLang="ko-KR" sz="1400" b="1" dirty="0" smtClean="0">
                <a:solidFill>
                  <a:srgbClr val="0808B8"/>
                </a:solidFill>
              </a:rPr>
              <a:t>: </a:t>
            </a:r>
            <a:r>
              <a:rPr lang="ko-KR" altLang="en-US" sz="1400" b="1" dirty="0" smtClean="0">
                <a:solidFill>
                  <a:srgbClr val="0808B8"/>
                </a:solidFill>
              </a:rPr>
              <a:t>미사 시간 확인 필요</a:t>
            </a:r>
            <a:endParaRPr lang="en-US" altLang="ko-KR" sz="1400" b="1" dirty="0" smtClean="0">
              <a:solidFill>
                <a:srgbClr val="0808B8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9. </a:t>
            </a:r>
            <a:r>
              <a:rPr lang="ko-KR" altLang="en-US" sz="1400" b="1" dirty="0" smtClean="0"/>
              <a:t>대림주간에는 대영광송 없음</a:t>
            </a:r>
            <a:r>
              <a:rPr lang="en-US" altLang="ko-KR" sz="1400" b="1" dirty="0" smtClean="0"/>
              <a:t>. </a:t>
            </a:r>
            <a:r>
              <a:rPr lang="ko-KR" altLang="en-US" sz="1400" b="1" dirty="0" err="1" smtClean="0"/>
              <a:t>나해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전례력으로</a:t>
            </a:r>
            <a:r>
              <a:rPr lang="ko-KR" altLang="en-US" sz="1400" b="1" dirty="0" smtClean="0"/>
              <a:t> 진행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10. 12/17(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에 성전 성탄 트리 설치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11. </a:t>
            </a:r>
            <a:r>
              <a:rPr lang="ko-KR" altLang="en-US" sz="1400" b="1" dirty="0" smtClean="0"/>
              <a:t>평일 여성 </a:t>
            </a:r>
            <a:r>
              <a:rPr lang="ko-KR" altLang="en-US" sz="1400" b="1" dirty="0" err="1" smtClean="0"/>
              <a:t>복사단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평일 </a:t>
            </a:r>
            <a:r>
              <a:rPr lang="ko-KR" altLang="en-US" sz="1400" b="1" dirty="0" err="1" smtClean="0"/>
              <a:t>독서자</a:t>
            </a:r>
            <a:r>
              <a:rPr lang="ko-KR" altLang="en-US" sz="1400" b="1" dirty="0" smtClean="0"/>
              <a:t> 모집 필요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12. 12/30(</a:t>
            </a:r>
            <a:r>
              <a:rPr lang="ko-KR" altLang="en-US" sz="1400" b="1" dirty="0" smtClean="0"/>
              <a:t>토</a:t>
            </a:r>
            <a:r>
              <a:rPr lang="en-US" altLang="ko-KR" sz="1400" b="1" dirty="0" smtClean="0"/>
              <a:t>) </a:t>
            </a:r>
            <a:r>
              <a:rPr lang="ko-KR" altLang="en-US" sz="1400" b="1" dirty="0" smtClean="0"/>
              <a:t>송년음악회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13. </a:t>
            </a:r>
            <a:r>
              <a:rPr lang="ko-KR" altLang="en-US" sz="1400" b="1" dirty="0" smtClean="0"/>
              <a:t>차기 </a:t>
            </a:r>
            <a:r>
              <a:rPr lang="ko-KR" altLang="en-US" sz="1400" b="1" dirty="0" err="1" smtClean="0"/>
              <a:t>전례회의</a:t>
            </a:r>
            <a:r>
              <a:rPr lang="en-US" altLang="ko-KR" sz="1400" b="1" dirty="0" smtClean="0"/>
              <a:t>: </a:t>
            </a:r>
            <a:r>
              <a:rPr lang="en-US" altLang="ko-KR" sz="1400" b="1" dirty="0" smtClean="0"/>
              <a:t>12/13(</a:t>
            </a:r>
            <a:r>
              <a:rPr lang="ko-KR" altLang="en-US" sz="1400" b="1" dirty="0" smtClean="0"/>
              <a:t>수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endParaRPr lang="en-US" altLang="ko-K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7631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1558</Words>
  <Application>Microsoft Office PowerPoint</Application>
  <PresentationFormat>와이드스크린</PresentationFormat>
  <Paragraphs>131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전례회의 내용(2023.2.16)</vt:lpstr>
      <vt:lpstr>전례회의 내용(2023.3.16)</vt:lpstr>
      <vt:lpstr>전례회의 내용(2023.4.20)</vt:lpstr>
      <vt:lpstr>전례회의 내용(2023.5.18)</vt:lpstr>
      <vt:lpstr>전례회의 내용(2023.6.14)</vt:lpstr>
      <vt:lpstr>전례회의 내용(2023.9.13)</vt:lpstr>
      <vt:lpstr>전례회의 내용(2023.10.18)</vt:lpstr>
      <vt:lpstr>전례회의 내용(2023.11.22)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주승채(JU, SEAUNGCHAE)</dc:creator>
  <cp:lastModifiedBy>주승채(JU, SEAUNGCHAE)</cp:lastModifiedBy>
  <cp:revision>96</cp:revision>
  <cp:lastPrinted>2023-09-13T23:49:13Z</cp:lastPrinted>
  <dcterms:created xsi:type="dcterms:W3CDTF">2022-05-12T22:49:11Z</dcterms:created>
  <dcterms:modified xsi:type="dcterms:W3CDTF">2023-11-22T23:22:26Z</dcterms:modified>
</cp:coreProperties>
</file>