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61161"/>
              </p:ext>
            </p:extLst>
          </p:nvPr>
        </p:nvGraphicFramePr>
        <p:xfrm>
          <a:off x="179512" y="1052736"/>
          <a:ext cx="8856985" cy="464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164379636"/>
                    </a:ext>
                  </a:extLst>
                </a:gridCol>
                <a:gridCol w="665188">
                  <a:extLst>
                    <a:ext uri="{9D8B030D-6E8A-4147-A177-3AD203B41FA5}">
                      <a16:colId xmlns:a16="http://schemas.microsoft.com/office/drawing/2014/main" val="2613573666"/>
                    </a:ext>
                  </a:extLst>
                </a:gridCol>
                <a:gridCol w="918988">
                  <a:extLst>
                    <a:ext uri="{9D8B030D-6E8A-4147-A177-3AD203B41FA5}">
                      <a16:colId xmlns:a16="http://schemas.microsoft.com/office/drawing/2014/main" val="2073125390"/>
                    </a:ext>
                  </a:extLst>
                </a:gridCol>
                <a:gridCol w="2710924">
                  <a:extLst>
                    <a:ext uri="{9D8B030D-6E8A-4147-A177-3AD203B41FA5}">
                      <a16:colId xmlns:a16="http://schemas.microsoft.com/office/drawing/2014/main" val="2333300719"/>
                    </a:ext>
                  </a:extLst>
                </a:gridCol>
                <a:gridCol w="1177507">
                  <a:extLst>
                    <a:ext uri="{9D8B030D-6E8A-4147-A177-3AD203B41FA5}">
                      <a16:colId xmlns:a16="http://schemas.microsoft.com/office/drawing/2014/main" val="3194668021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3614915"/>
                    </a:ext>
                  </a:extLst>
                </a:gridCol>
              </a:tblGrid>
              <a:tr h="385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해 설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독 서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수난복음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복사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비 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4/2(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새벽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강성금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한사람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몇몇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강성금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무선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자리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이성수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사랑의 </a:t>
                      </a:r>
                      <a:r>
                        <a:rPr lang="ko-KR" altLang="en-US" sz="1200" b="1" i="0" dirty="0" err="1" smtClean="0">
                          <a:solidFill>
                            <a:srgbClr val="FF0000"/>
                          </a:solidFill>
                        </a:rPr>
                        <a:t>단식재</a:t>
                      </a:r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 공동 헌금</a:t>
                      </a:r>
                      <a:endParaRPr lang="ko-KR" altLang="en-US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6274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교중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주승채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임행선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한사람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주승채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몇몇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주승채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임행선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무선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자리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정재민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입장순서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사제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성가대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신자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사랑의 </a:t>
                      </a:r>
                      <a:r>
                        <a:rPr lang="ko-KR" altLang="en-US" sz="1200" b="1" i="0" dirty="0" err="1" smtClean="0">
                          <a:solidFill>
                            <a:srgbClr val="FF0000"/>
                          </a:solidFill>
                        </a:rPr>
                        <a:t>단식재</a:t>
                      </a:r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 공동 헌금</a:t>
                      </a:r>
                      <a:endParaRPr lang="ko-KR" altLang="en-US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29600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4/6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 목요일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배정숙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백순환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김명숙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발씻김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예식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가난한 이들을 위한 헌금</a:t>
                      </a:r>
                      <a:endParaRPr lang="en-US" altLang="ko-KR" sz="1200" b="1" i="0" dirty="0" smtClean="0">
                        <a:solidFill>
                          <a:srgbClr val="FF0000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수남감실성체조배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4598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4/7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성금요일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한사람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다른 몇몇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무선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자리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보편지향기도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0" dirty="0" smtClean="0">
                          <a:solidFill>
                            <a:srgbClr val="FF0000"/>
                          </a:solidFill>
                        </a:rPr>
                        <a:t>예루살렘 성지 보존을 위한 헌금</a:t>
                      </a:r>
                      <a:endParaRPr lang="ko-KR" altLang="en-US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340558"/>
                  </a:ext>
                </a:extLst>
              </a:tr>
              <a:tr h="10453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파스카성야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김진석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1. 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권태민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3. 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김성자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이준규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7. 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박금숙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예물봉헌자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류열수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9487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부활대축일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이현석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이호권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이정란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이성수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봉헌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해당구역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8912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23528" y="260648"/>
            <a:ext cx="417646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2023</a:t>
            </a:r>
            <a:r>
              <a:rPr lang="ko-KR" altLang="en-US" b="1" dirty="0" smtClean="0">
                <a:solidFill>
                  <a:schemeClr val="tx1"/>
                </a:solidFill>
              </a:rPr>
              <a:t>년 성주간 예절 봉사자</a:t>
            </a:r>
            <a:r>
              <a:rPr lang="en-US" altLang="ko-KR" b="1" dirty="0" smtClean="0">
                <a:solidFill>
                  <a:schemeClr val="tx1"/>
                </a:solidFill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</a:rPr>
              <a:t>해설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독서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7524" y="5637467"/>
            <a:ext cx="864096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0099"/>
                </a:solidFill>
              </a:rPr>
              <a:t>1. 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수난복음에서 서두 및 마무리는 해설자가 함 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(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성지주일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성금요일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99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   </a:t>
            </a:r>
            <a:r>
              <a:rPr lang="ko-KR" altLang="en-US" sz="1400" i="1" u="sng" dirty="0" smtClean="0">
                <a:solidFill>
                  <a:srgbClr val="000099"/>
                </a:solidFill>
              </a:rPr>
              <a:t>예</a:t>
            </a:r>
            <a:r>
              <a:rPr lang="en-US" altLang="ko-KR" sz="1400" i="1" u="sng" dirty="0" smtClean="0">
                <a:solidFill>
                  <a:srgbClr val="000099"/>
                </a:solidFill>
              </a:rPr>
              <a:t>) </a:t>
            </a:r>
            <a:r>
              <a:rPr lang="ko-KR" altLang="en-US" sz="1400" i="1" u="sng" dirty="0" err="1" smtClean="0">
                <a:solidFill>
                  <a:srgbClr val="000099"/>
                </a:solidFill>
              </a:rPr>
              <a:t>마태오가</a:t>
            </a:r>
            <a:r>
              <a:rPr lang="ko-KR" altLang="en-US" sz="1400" i="1" u="sng" dirty="0" smtClean="0">
                <a:solidFill>
                  <a:srgbClr val="000099"/>
                </a:solidFill>
              </a:rPr>
              <a:t> 전한 </a:t>
            </a:r>
            <a:r>
              <a:rPr lang="ko-KR" altLang="en-US" sz="1400" i="1" u="sng" dirty="0" err="1" smtClean="0">
                <a:solidFill>
                  <a:srgbClr val="000099"/>
                </a:solidFill>
              </a:rPr>
              <a:t>우리주</a:t>
            </a:r>
            <a:r>
              <a:rPr lang="ko-KR" altLang="en-US" sz="1400" i="1" u="sng" dirty="0" smtClean="0">
                <a:solidFill>
                  <a:srgbClr val="000099"/>
                </a:solidFill>
              </a:rPr>
              <a:t> 예수 그리스도 수난기 입니다  및 주님의 말씀입니다</a:t>
            </a:r>
            <a:r>
              <a:rPr lang="en-US" altLang="ko-KR" sz="1400" i="1" u="sng" dirty="0" smtClean="0">
                <a:solidFill>
                  <a:srgbClr val="000099"/>
                </a:solidFill>
              </a:rPr>
              <a:t>      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99"/>
                </a:solidFill>
              </a:rPr>
              <a:t>2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. </a:t>
            </a:r>
            <a:r>
              <a:rPr lang="ko-KR" altLang="en-US" sz="1400" b="1" dirty="0" err="1" smtClean="0">
                <a:solidFill>
                  <a:srgbClr val="000099"/>
                </a:solidFill>
              </a:rPr>
              <a:t>부활성야</a:t>
            </a:r>
            <a:r>
              <a:rPr lang="en-US" altLang="ko-KR" sz="1400" b="1" dirty="0" smtClean="0">
                <a:solidFill>
                  <a:srgbClr val="000099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및 </a:t>
            </a:r>
            <a:r>
              <a:rPr lang="ko-KR" altLang="en-US" sz="1400" b="1" dirty="0" err="1" smtClean="0">
                <a:solidFill>
                  <a:srgbClr val="000099"/>
                </a:solidFill>
              </a:rPr>
              <a:t>부활대축일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 해설자 및 </a:t>
            </a:r>
            <a:r>
              <a:rPr lang="ko-KR" altLang="en-US" sz="1400" b="1" dirty="0" err="1" smtClean="0">
                <a:solidFill>
                  <a:srgbClr val="000099"/>
                </a:solidFill>
              </a:rPr>
              <a:t>독서자는</a:t>
            </a:r>
            <a:r>
              <a:rPr lang="ko-KR" altLang="en-US" sz="1400" b="1" dirty="0" smtClean="0">
                <a:solidFill>
                  <a:srgbClr val="000099"/>
                </a:solidFill>
              </a:rPr>
              <a:t> 양복 또는 한복 착용 </a:t>
            </a:r>
            <a:endParaRPr lang="ko-KR" altLang="en-US" sz="1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265</Words>
  <Application>Microsoft Office PowerPoint</Application>
  <PresentationFormat>화면 슬라이드 쇼(4:3)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123</cp:revision>
  <cp:lastPrinted>2021-03-23T22:28:40Z</cp:lastPrinted>
  <dcterms:created xsi:type="dcterms:W3CDTF">2019-11-04T00:24:00Z</dcterms:created>
  <dcterms:modified xsi:type="dcterms:W3CDTF">2023-03-28T02:24:44Z</dcterms:modified>
</cp:coreProperties>
</file>