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5" r:id="rId9"/>
    <p:sldId id="263" r:id="rId10"/>
    <p:sldId id="274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8" r:id="rId2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BFF60-DD75-46DB-947B-0D4D3C1F08A5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93AEE-172F-41E6-BD5E-43651A2096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99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093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1888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0217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211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761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538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4679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899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942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6445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085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14822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036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13770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4637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904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9058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694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79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8051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946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19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44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50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9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40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1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50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87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13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99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8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63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ACE-14EC-46CE-9009-10B4DFC5A8A7}" type="datetimeFigureOut">
              <a:rPr lang="ko-KR" altLang="en-US" smtClean="0"/>
              <a:t>2021-11-05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91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763688" y="1916832"/>
            <a:ext cx="5328592" cy="657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solidFill>
                  <a:schemeClr val="tx1"/>
                </a:solidFill>
              </a:rPr>
              <a:t>전례 봉사자 교육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724128" y="5733256"/>
            <a:ext cx="3275856" cy="657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천주교 </a:t>
            </a:r>
            <a:r>
              <a:rPr lang="ko-KR" altLang="en-US" sz="2000" b="1" dirty="0" err="1" smtClean="0">
                <a:solidFill>
                  <a:schemeClr val="tx1"/>
                </a:solidFill>
              </a:rPr>
              <a:t>옥포성당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652120" y="5075937"/>
            <a:ext cx="3275856" cy="657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2021.12.10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>
                <a:solidFill>
                  <a:srgbClr val="0033CC"/>
                </a:solidFill>
              </a:rPr>
              <a:t>2 </a:t>
            </a:r>
            <a:r>
              <a:rPr lang="ko-KR" altLang="en-US" sz="2400" b="1" dirty="0" smtClean="0">
                <a:solidFill>
                  <a:srgbClr val="0033CC"/>
                </a:solidFill>
              </a:rPr>
              <a:t>독서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1052736"/>
            <a:ext cx="8928992" cy="215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solidFill>
                  <a:schemeClr val="tx1"/>
                </a:solidFill>
              </a:rPr>
              <a:t>제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2 </a:t>
            </a:r>
            <a:r>
              <a:rPr lang="ko-KR" altLang="en-US" sz="2800" b="1" dirty="0" err="1" smtClean="0">
                <a:solidFill>
                  <a:schemeClr val="tx1"/>
                </a:solidFill>
              </a:rPr>
              <a:t>독서자는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</a:t>
            </a:r>
            <a:r>
              <a:rPr lang="ko-KR" altLang="en-US" sz="2800" b="1" dirty="0" err="1" smtClean="0">
                <a:solidFill>
                  <a:schemeClr val="tx1"/>
                </a:solidFill>
              </a:rPr>
              <a:t>화답송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마지막 구절이 시작되면 자리에서 일어나 나감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ko-KR" altLang="en-US" sz="2800" b="1" dirty="0">
                <a:solidFill>
                  <a:schemeClr val="tx1"/>
                </a:solidFill>
              </a:rPr>
              <a:t>독서대에 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서 </a:t>
            </a:r>
            <a:r>
              <a:rPr lang="ko-KR" altLang="en-US" sz="2800" b="1" dirty="0" err="1" smtClean="0">
                <a:solidFill>
                  <a:schemeClr val="tx1"/>
                </a:solidFill>
              </a:rPr>
              <a:t>서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</a:t>
            </a:r>
            <a:r>
              <a:rPr lang="ko-KR" altLang="en-US" sz="2800" b="1" dirty="0">
                <a:solidFill>
                  <a:schemeClr val="tx1"/>
                </a:solidFill>
              </a:rPr>
              <a:t>독서 내용</a:t>
            </a:r>
            <a:r>
              <a:rPr lang="en-US" altLang="ko-KR" sz="2800" b="1" dirty="0">
                <a:solidFill>
                  <a:schemeClr val="tx1"/>
                </a:solidFill>
              </a:rPr>
              <a:t>, </a:t>
            </a:r>
            <a:r>
              <a:rPr lang="ko-KR" altLang="en-US" sz="2800" b="1" dirty="0">
                <a:solidFill>
                  <a:schemeClr val="tx1"/>
                </a:solidFill>
              </a:rPr>
              <a:t>마이크 높이 확인</a:t>
            </a:r>
            <a:endParaRPr lang="en-US" altLang="ko-KR" sz="2800" b="1" dirty="0">
              <a:solidFill>
                <a:schemeClr val="tx1"/>
              </a:solidFill>
            </a:endParaRPr>
          </a:p>
          <a:p>
            <a:r>
              <a:rPr lang="ko-KR" altLang="en-US" sz="2800" b="1" dirty="0" err="1" smtClean="0">
                <a:solidFill>
                  <a:schemeClr val="tx1"/>
                </a:solidFill>
              </a:rPr>
              <a:t>화답송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후렴이 끝나면 낭독 시작</a:t>
            </a:r>
            <a:endParaRPr lang="ko-KR" altLang="en-US" sz="2800" b="1" i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83505" y="3068960"/>
            <a:ext cx="8928992" cy="3637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rgbClr val="0033CC"/>
                </a:solidFill>
              </a:rPr>
              <a:t>-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계단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아래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(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계단 한 발짝 전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)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에서 제대를 향해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절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을 함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r>
              <a:rPr lang="en-US" altLang="ko-KR" sz="2800" b="1" dirty="0" smtClean="0">
                <a:solidFill>
                  <a:srgbClr val="0033CC"/>
                </a:solidFill>
              </a:rPr>
              <a:t>-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독서 내용을 봉독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r>
              <a:rPr lang="en-US" altLang="ko-KR" sz="2800" b="1" dirty="0" smtClean="0">
                <a:solidFill>
                  <a:srgbClr val="0033CC"/>
                </a:solidFill>
              </a:rPr>
              <a:t>  </a:t>
            </a:r>
            <a:r>
              <a:rPr lang="ko-KR" altLang="en-US" sz="2800" b="1" i="1" u="sng" dirty="0" err="1" smtClean="0">
                <a:solidFill>
                  <a:srgbClr val="FF0000"/>
                </a:solidFill>
              </a:rPr>
              <a:t>선포자로서</a:t>
            </a:r>
            <a:r>
              <a:rPr lang="ko-KR" altLang="en-US" sz="2800" b="1" i="1" u="sng" dirty="0" smtClean="0">
                <a:solidFill>
                  <a:srgbClr val="FF0000"/>
                </a:solidFill>
              </a:rPr>
              <a:t> 천천히</a:t>
            </a:r>
            <a:r>
              <a:rPr lang="en-US" altLang="ko-KR" sz="2800" b="1" i="1" u="sng" dirty="0" smtClean="0">
                <a:solidFill>
                  <a:srgbClr val="FF0000"/>
                </a:solidFill>
              </a:rPr>
              <a:t>, </a:t>
            </a:r>
            <a:r>
              <a:rPr lang="ko-KR" altLang="en-US" sz="2800" b="1" i="1" u="sng" dirty="0" smtClean="0">
                <a:solidFill>
                  <a:srgbClr val="FF0000"/>
                </a:solidFill>
              </a:rPr>
              <a:t>또박또박 하게</a:t>
            </a:r>
            <a:endParaRPr lang="en-US" altLang="ko-KR" sz="2800" b="1" i="1" u="sng" dirty="0" smtClean="0">
              <a:solidFill>
                <a:srgbClr val="FF0000"/>
              </a:solidFill>
            </a:endParaRPr>
          </a:p>
          <a:p>
            <a:r>
              <a:rPr lang="en-US" altLang="ko-KR" sz="2800" b="1" dirty="0" smtClean="0">
                <a:solidFill>
                  <a:srgbClr val="0033CC"/>
                </a:solidFill>
              </a:rPr>
              <a:t>-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독서 후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,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약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2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초 후에 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r>
              <a:rPr lang="en-US" altLang="ko-KR" sz="2800" b="1" dirty="0">
                <a:solidFill>
                  <a:srgbClr val="0033CC"/>
                </a:solidFill>
              </a:rPr>
              <a:t>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 “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주님의 말씀입니다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＂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라고 외침</a:t>
            </a:r>
            <a:endParaRPr lang="en-US" altLang="ko-KR" sz="2800" b="1" dirty="0" smtClean="0">
              <a:solidFill>
                <a:srgbClr val="FF0000"/>
              </a:solidFill>
            </a:endParaRP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- 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신자들이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회답하면 내려와서 제대를 향해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절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을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ko-KR" altLang="en-US" sz="2800" b="1" dirty="0" smtClean="0">
                <a:solidFill>
                  <a:schemeClr val="tx1"/>
                </a:solidFill>
              </a:rPr>
              <a:t>  하고 자리로 돌아감</a:t>
            </a:r>
            <a:endParaRPr lang="ko-KR" altLang="en-US" sz="2800" b="1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err="1">
                <a:solidFill>
                  <a:srgbClr val="0033CC"/>
                </a:solidFill>
              </a:rPr>
              <a:t>알</a:t>
            </a:r>
            <a:r>
              <a:rPr lang="ko-KR" altLang="en-US" sz="2400" b="1" dirty="0" err="1" smtClean="0">
                <a:solidFill>
                  <a:srgbClr val="0033CC"/>
                </a:solidFill>
              </a:rPr>
              <a:t>레루야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78" y="929732"/>
            <a:ext cx="8928992" cy="287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solidFill>
                  <a:schemeClr val="tx1"/>
                </a:solidFill>
              </a:rPr>
              <a:t>독서자가 제단에서 내려와 자리에 오면 시작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ko-KR" altLang="en-US" sz="2800" b="1" dirty="0" smtClean="0">
                <a:solidFill>
                  <a:schemeClr val="tx1"/>
                </a:solidFill>
              </a:rPr>
              <a:t> 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ko-KR" altLang="en-US" sz="2800" b="1" dirty="0" smtClean="0">
                <a:solidFill>
                  <a:schemeClr val="tx1"/>
                </a:solidFill>
              </a:rPr>
              <a:t>성가대 합창 또는 해설자</a:t>
            </a:r>
            <a:endParaRPr lang="ko-KR" altLang="en-US" sz="2800" b="1" i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rgbClr val="0033CC"/>
                </a:solidFill>
              </a:rPr>
              <a:t>보편지향기도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955230"/>
            <a:ext cx="4786354" cy="1203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solidFill>
                  <a:schemeClr val="tx1"/>
                </a:solidFill>
              </a:rPr>
              <a:t>해설자가 낭독</a:t>
            </a:r>
            <a:endParaRPr lang="ko-KR" altLang="en-US" sz="2800" b="1" i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err="1" smtClean="0">
                <a:solidFill>
                  <a:srgbClr val="0033CC"/>
                </a:solidFill>
              </a:rPr>
              <a:t>예물봉헌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95536" y="1124744"/>
            <a:ext cx="4786354" cy="1609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solidFill>
                  <a:schemeClr val="tx1"/>
                </a:solidFill>
              </a:rPr>
              <a:t>예물 봉헌 후에 공지 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ko-KR" altLang="en-US" sz="2800" b="1" dirty="0" smtClean="0">
                <a:solidFill>
                  <a:schemeClr val="tx1"/>
                </a:solidFill>
              </a:rPr>
              <a:t>해설자는 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2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차 헌금 공지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endParaRPr lang="en-US" altLang="ko-KR" sz="2800" b="1" i="1" dirty="0" smtClean="0">
              <a:solidFill>
                <a:srgbClr val="0033CC"/>
              </a:solidFill>
            </a:endParaRPr>
          </a:p>
          <a:p>
            <a:r>
              <a:rPr lang="ko-KR" altLang="en-US" sz="2800" b="1" i="1" dirty="0" smtClean="0">
                <a:solidFill>
                  <a:srgbClr val="0033CC"/>
                </a:solidFill>
              </a:rPr>
              <a:t>예물준비성가 </a:t>
            </a:r>
            <a:r>
              <a:rPr lang="en-US" altLang="ko-KR" sz="2800" b="1" i="1" dirty="0" smtClean="0">
                <a:solidFill>
                  <a:srgbClr val="0033CC"/>
                </a:solidFill>
              </a:rPr>
              <a:t>100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번 입니다</a:t>
            </a:r>
            <a:endParaRPr lang="ko-KR" altLang="en-US" sz="2800" b="1" i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6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rgbClr val="0033CC"/>
                </a:solidFill>
              </a:rPr>
              <a:t>하느님의 어린양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955230"/>
            <a:ext cx="8064896" cy="1825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solidFill>
                  <a:schemeClr val="tx1"/>
                </a:solidFill>
              </a:rPr>
              <a:t>해설자가 선창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endParaRPr lang="en-US" altLang="ko-KR" sz="2800" b="1" i="1" dirty="0" smtClean="0">
              <a:solidFill>
                <a:srgbClr val="0033CC"/>
              </a:solidFill>
            </a:endParaRPr>
          </a:p>
          <a:p>
            <a:r>
              <a:rPr lang="en-US" altLang="ko-KR" sz="2800" b="1" i="1" dirty="0" smtClean="0">
                <a:solidFill>
                  <a:srgbClr val="0033CC"/>
                </a:solidFill>
              </a:rPr>
              <a:t>(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평화의 인사가 끝나고 사제가 </a:t>
            </a:r>
            <a:r>
              <a:rPr lang="ko-KR" altLang="en-US" sz="2800" b="1" i="1" dirty="0" err="1" smtClean="0">
                <a:solidFill>
                  <a:srgbClr val="0033CC"/>
                </a:solidFill>
              </a:rPr>
              <a:t>감실문을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 열면</a:t>
            </a:r>
            <a:r>
              <a:rPr lang="en-US" altLang="ko-KR" sz="2800" b="1" i="1" dirty="0" smtClean="0">
                <a:solidFill>
                  <a:srgbClr val="0033CC"/>
                </a:solidFill>
              </a:rPr>
              <a:t>)</a:t>
            </a:r>
            <a:endParaRPr lang="ko-KR" altLang="en-US" sz="2800" b="1" i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5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rgbClr val="0033CC"/>
                </a:solidFill>
              </a:rPr>
              <a:t>영성체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955230"/>
            <a:ext cx="8064896" cy="1825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solidFill>
                  <a:schemeClr val="tx1"/>
                </a:solidFill>
              </a:rPr>
              <a:t>해설자는 영성체 성가는 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100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번입니다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낭독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)</a:t>
            </a:r>
          </a:p>
          <a:p>
            <a:endParaRPr lang="en-US" altLang="ko-KR" sz="2800" b="1" i="1" dirty="0" smtClean="0">
              <a:solidFill>
                <a:srgbClr val="0033CC"/>
              </a:solidFill>
            </a:endParaRPr>
          </a:p>
          <a:p>
            <a:r>
              <a:rPr lang="en-US" altLang="ko-KR" sz="2800" b="1" i="1" dirty="0" smtClean="0">
                <a:solidFill>
                  <a:srgbClr val="0033CC"/>
                </a:solidFill>
              </a:rPr>
              <a:t>(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사제가 성혈을 마신 후</a:t>
            </a:r>
            <a:r>
              <a:rPr lang="en-US" altLang="ko-KR" sz="2800" b="1" i="1" dirty="0" smtClean="0">
                <a:solidFill>
                  <a:srgbClr val="0033CC"/>
                </a:solidFill>
              </a:rPr>
              <a:t>)</a:t>
            </a:r>
            <a:endParaRPr lang="ko-KR" altLang="en-US" sz="2800" b="1" i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996952"/>
            <a:ext cx="4327117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err="1" smtClean="0">
                <a:solidFill>
                  <a:srgbClr val="0033CC"/>
                </a:solidFill>
              </a:rPr>
              <a:t>파견성가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955230"/>
            <a:ext cx="8064896" cy="1825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solidFill>
                  <a:schemeClr val="tx1"/>
                </a:solidFill>
              </a:rPr>
              <a:t>해설자는 </a:t>
            </a:r>
            <a:r>
              <a:rPr lang="ko-KR" altLang="en-US" sz="2800" b="1" dirty="0" err="1" smtClean="0">
                <a:solidFill>
                  <a:schemeClr val="tx1"/>
                </a:solidFill>
              </a:rPr>
              <a:t>파견성가는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100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번입니다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낭독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)</a:t>
            </a:r>
          </a:p>
          <a:p>
            <a:endParaRPr lang="en-US" altLang="ko-KR" sz="2800" b="1" i="1" dirty="0" smtClean="0">
              <a:solidFill>
                <a:srgbClr val="0033CC"/>
              </a:solidFill>
            </a:endParaRPr>
          </a:p>
          <a:p>
            <a:r>
              <a:rPr lang="en-US" altLang="ko-KR" sz="2800" b="1" i="1" dirty="0" smtClean="0">
                <a:solidFill>
                  <a:srgbClr val="0033CC"/>
                </a:solidFill>
              </a:rPr>
              <a:t>(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사제가 파견 강복을 한 이후</a:t>
            </a:r>
            <a:r>
              <a:rPr lang="en-US" altLang="ko-KR" sz="2800" b="1" i="1" dirty="0" smtClean="0">
                <a:solidFill>
                  <a:srgbClr val="0033CC"/>
                </a:solidFill>
              </a:rPr>
              <a:t>)</a:t>
            </a:r>
            <a:endParaRPr lang="ko-KR" altLang="en-US" sz="2800" b="1" i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6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rgbClr val="0033CC"/>
                </a:solidFill>
              </a:rPr>
              <a:t>마침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1124744"/>
            <a:ext cx="8064896" cy="1825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err="1" smtClean="0">
                <a:solidFill>
                  <a:schemeClr val="tx1"/>
                </a:solidFill>
              </a:rPr>
              <a:t>교중미사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후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해설자 선창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ko-KR" sz="2800" b="1" dirty="0">
                <a:solidFill>
                  <a:schemeClr val="tx1"/>
                </a:solidFill>
              </a:rPr>
              <a:t> </a:t>
            </a:r>
            <a:r>
              <a:rPr lang="ko-KR" altLang="en-US" sz="2800" b="1" dirty="0" err="1" smtClean="0">
                <a:solidFill>
                  <a:schemeClr val="tx1"/>
                </a:solidFill>
              </a:rPr>
              <a:t>삼종기도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또는 부활삼종기도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endParaRPr lang="en-US" altLang="ko-KR" sz="2800" b="1" i="1" dirty="0" smtClean="0">
              <a:solidFill>
                <a:srgbClr val="0033CC"/>
              </a:solidFill>
            </a:endParaRPr>
          </a:p>
          <a:p>
            <a:r>
              <a:rPr lang="ko-KR" altLang="en-US" sz="2800" b="1" i="1" dirty="0" err="1" smtClean="0">
                <a:solidFill>
                  <a:srgbClr val="0033CC"/>
                </a:solidFill>
              </a:rPr>
              <a:t>성호경하고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 마침</a:t>
            </a:r>
            <a:endParaRPr lang="ko-KR" altLang="en-US" sz="2800" b="1" i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rgbClr val="0033CC"/>
                </a:solidFill>
              </a:rPr>
              <a:t>미사 후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1124744"/>
            <a:ext cx="8064896" cy="259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solidFill>
                  <a:schemeClr val="tx1"/>
                </a:solidFill>
              </a:rPr>
              <a:t>해설자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en-US" altLang="ko-KR" sz="2800" b="1" dirty="0">
                <a:solidFill>
                  <a:schemeClr val="tx1"/>
                </a:solidFill>
              </a:rPr>
              <a:t> </a:t>
            </a:r>
            <a:r>
              <a:rPr lang="ko-KR" altLang="en-US" sz="2800" b="1" dirty="0" err="1" smtClean="0">
                <a:solidFill>
                  <a:schemeClr val="tx1"/>
                </a:solidFill>
              </a:rPr>
              <a:t>영상끄기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빔 올리기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, PC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끄기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2800" b="1" dirty="0" err="1" smtClean="0">
                <a:solidFill>
                  <a:schemeClr val="tx1"/>
                </a:solidFill>
              </a:rPr>
              <a:t>해설대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정리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endParaRPr lang="en-US" altLang="ko-KR" sz="2800" b="1" dirty="0">
              <a:solidFill>
                <a:schemeClr val="tx1"/>
              </a:solidFill>
            </a:endParaRPr>
          </a:p>
          <a:p>
            <a:r>
              <a:rPr lang="ko-KR" altLang="en-US" sz="2800" b="1" dirty="0" err="1" smtClean="0">
                <a:solidFill>
                  <a:schemeClr val="tx1"/>
                </a:solidFill>
              </a:rPr>
              <a:t>독서자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en-US" altLang="ko-KR" sz="2800" b="1" dirty="0">
                <a:solidFill>
                  <a:schemeClr val="tx1"/>
                </a:solidFill>
              </a:rPr>
              <a:t> </a:t>
            </a:r>
            <a:r>
              <a:rPr lang="ko-KR" altLang="en-US" sz="2800" b="1" dirty="0" err="1" smtClean="0">
                <a:solidFill>
                  <a:schemeClr val="tx1"/>
                </a:solidFill>
              </a:rPr>
              <a:t>독서자리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정리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2800" b="1" dirty="0" err="1" smtClean="0">
                <a:solidFill>
                  <a:schemeClr val="tx1"/>
                </a:solidFill>
              </a:rPr>
              <a:t>봉헌금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정리 협조</a:t>
            </a:r>
            <a:endParaRPr lang="ko-KR" altLang="en-US" sz="2800" b="1" i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2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err="1" smtClean="0">
                <a:solidFill>
                  <a:srgbClr val="0033CC"/>
                </a:solidFill>
              </a:rPr>
              <a:t>협조사항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7016" y="1052736"/>
            <a:ext cx="8856984" cy="4752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lnSpc>
                <a:spcPct val="150000"/>
              </a:lnSpc>
              <a:buAutoNum type="arabicParenBoth"/>
            </a:pPr>
            <a:r>
              <a:rPr lang="ko-KR" altLang="en-US" sz="2800" b="1" dirty="0" smtClean="0">
                <a:solidFill>
                  <a:srgbClr val="0033CC"/>
                </a:solidFill>
              </a:rPr>
              <a:t>해설자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, </a:t>
            </a:r>
            <a:r>
              <a:rPr lang="ko-KR" altLang="en-US" sz="2800" b="1" dirty="0" err="1" smtClean="0">
                <a:solidFill>
                  <a:srgbClr val="0033CC"/>
                </a:solidFill>
              </a:rPr>
              <a:t>독서자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 양성 필요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33CC"/>
                </a:solidFill>
              </a:rPr>
              <a:t>(2)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해설자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, </a:t>
            </a:r>
            <a:r>
              <a:rPr lang="ko-KR" altLang="en-US" sz="2800" b="1" dirty="0" err="1" smtClean="0">
                <a:solidFill>
                  <a:srgbClr val="0033CC"/>
                </a:solidFill>
              </a:rPr>
              <a:t>독서자는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 사명을 가지고 해야 함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33CC"/>
                </a:solidFill>
              </a:rPr>
              <a:t>(3)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해설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,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독서가 어려운 경우 대리자를 지명하고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rgbClr val="0033CC"/>
                </a:solidFill>
              </a:rPr>
              <a:t>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   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내용은 </a:t>
            </a:r>
            <a:r>
              <a:rPr lang="ko-KR" altLang="en-US" sz="2800" b="1" dirty="0" err="1" smtClean="0">
                <a:solidFill>
                  <a:srgbClr val="0033CC"/>
                </a:solidFill>
              </a:rPr>
              <a:t>공지방에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 홍보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rgbClr val="0033CC"/>
                </a:solidFill>
              </a:rPr>
              <a:t>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   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또는 </a:t>
            </a:r>
            <a:r>
              <a:rPr lang="ko-KR" altLang="en-US" sz="2800" b="1" dirty="0" err="1" smtClean="0">
                <a:solidFill>
                  <a:srgbClr val="0033CC"/>
                </a:solidFill>
              </a:rPr>
              <a:t>전례분과로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요청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33CC"/>
                </a:solidFill>
              </a:rPr>
              <a:t>(4) </a:t>
            </a:r>
            <a:r>
              <a:rPr lang="ko-KR" altLang="en-US" sz="2800" b="1" dirty="0" err="1" smtClean="0">
                <a:solidFill>
                  <a:srgbClr val="0033CC"/>
                </a:solidFill>
              </a:rPr>
              <a:t>새벽미사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 해설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,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독서에 협조 요망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33CC"/>
                </a:solidFill>
              </a:rPr>
              <a:t>(5) </a:t>
            </a:r>
            <a:r>
              <a:rPr lang="ko-KR" altLang="en-US" sz="2800" b="1" dirty="0" err="1" smtClean="0">
                <a:solidFill>
                  <a:srgbClr val="0033CC"/>
                </a:solidFill>
              </a:rPr>
              <a:t>지세포성지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 전례 협조</a:t>
            </a:r>
            <a:endParaRPr lang="ko-KR" altLang="en-US" sz="2800" b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rgbClr val="0033CC"/>
                </a:solidFill>
              </a:rPr>
              <a:t>전례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20479" y="955242"/>
            <a:ext cx="8503041" cy="1617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dirty="0" smtClean="0">
                <a:solidFill>
                  <a:schemeClr val="tx1"/>
                </a:solidFill>
              </a:rPr>
              <a:t>전례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? </a:t>
            </a:r>
          </a:p>
          <a:p>
            <a:r>
              <a:rPr lang="ko-KR" altLang="en-US" sz="3200" b="1" dirty="0" smtClean="0">
                <a:solidFill>
                  <a:schemeClr val="tx1"/>
                </a:solidFill>
              </a:rPr>
              <a:t>교회 공동체가 공적으로 거행하려고 정한 구조와 본문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의례 행동에 따라 드리는 예절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5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52736"/>
            <a:ext cx="8496944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124744"/>
            <a:ext cx="8928992" cy="545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9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340768"/>
            <a:ext cx="6101646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목적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619672" y="1916832"/>
            <a:ext cx="612068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600" b="1" dirty="0" smtClean="0">
                <a:solidFill>
                  <a:schemeClr val="tx1"/>
                </a:solidFill>
              </a:rPr>
              <a:t>해설</a:t>
            </a:r>
            <a:r>
              <a:rPr lang="en-US" altLang="ko-KR" sz="3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독서의 </a:t>
            </a:r>
            <a:r>
              <a:rPr lang="ko-KR" altLang="en-US" sz="3600" b="1" dirty="0" err="1" smtClean="0">
                <a:solidFill>
                  <a:schemeClr val="tx1"/>
                </a:solidFill>
              </a:rPr>
              <a:t>일치성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 확보</a:t>
            </a:r>
            <a:endParaRPr lang="ko-KR" altLang="en-US" sz="3600" b="1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2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rgbClr val="0033CC"/>
                </a:solidFill>
              </a:rPr>
              <a:t>미사 전 준비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95536" y="1435993"/>
            <a:ext cx="8568952" cy="4535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600" b="1" dirty="0" smtClean="0">
                <a:solidFill>
                  <a:srgbClr val="0033CC"/>
                </a:solidFill>
              </a:rPr>
              <a:t>- 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미사 </a:t>
            </a:r>
            <a:r>
              <a:rPr lang="en-US" altLang="ko-KR" sz="3600" b="1" dirty="0" smtClean="0">
                <a:solidFill>
                  <a:srgbClr val="0033CC"/>
                </a:solidFill>
              </a:rPr>
              <a:t>15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분 전 자리 착석</a:t>
            </a:r>
            <a:r>
              <a:rPr lang="en-US" altLang="ko-KR" sz="3600" b="1" dirty="0" smtClean="0">
                <a:solidFill>
                  <a:srgbClr val="0033CC"/>
                </a:solidFill>
              </a:rPr>
              <a:t>(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해설자</a:t>
            </a:r>
            <a:r>
              <a:rPr lang="en-US" altLang="ko-KR" sz="3600" b="1" dirty="0" smtClean="0">
                <a:solidFill>
                  <a:srgbClr val="0033CC"/>
                </a:solidFill>
              </a:rPr>
              <a:t>,</a:t>
            </a:r>
            <a:r>
              <a:rPr lang="ko-KR" altLang="en-US" sz="3600" b="1" dirty="0" err="1" smtClean="0">
                <a:solidFill>
                  <a:srgbClr val="0033CC"/>
                </a:solidFill>
              </a:rPr>
              <a:t>독서자</a:t>
            </a:r>
            <a:r>
              <a:rPr lang="en-US" altLang="ko-KR" sz="3600" b="1" dirty="0" smtClean="0">
                <a:solidFill>
                  <a:srgbClr val="0033CC"/>
                </a:solidFill>
              </a:rPr>
              <a:t>)</a:t>
            </a:r>
          </a:p>
          <a:p>
            <a:endParaRPr lang="en-US" altLang="ko-KR" sz="3600" b="1" dirty="0" smtClean="0">
              <a:solidFill>
                <a:srgbClr val="0033CC"/>
              </a:solidFill>
            </a:endParaRPr>
          </a:p>
          <a:p>
            <a:r>
              <a:rPr lang="en-US" altLang="ko-KR" sz="3600" b="1" dirty="0" smtClean="0">
                <a:solidFill>
                  <a:srgbClr val="0033CC"/>
                </a:solidFill>
              </a:rPr>
              <a:t>- 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해설자</a:t>
            </a:r>
            <a:endParaRPr lang="en-US" altLang="ko-KR" sz="3600" b="1" dirty="0" smtClean="0">
              <a:solidFill>
                <a:srgbClr val="0033CC"/>
              </a:solidFill>
            </a:endParaRPr>
          </a:p>
          <a:p>
            <a:r>
              <a:rPr lang="en-US" altLang="ko-KR" sz="3600" b="1" dirty="0" smtClean="0">
                <a:solidFill>
                  <a:srgbClr val="0033CC"/>
                </a:solidFill>
              </a:rPr>
              <a:t>  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전례 순서</a:t>
            </a:r>
            <a:r>
              <a:rPr lang="en-US" altLang="ko-KR" sz="3600" b="1" dirty="0" smtClean="0">
                <a:solidFill>
                  <a:srgbClr val="0033CC"/>
                </a:solidFill>
              </a:rPr>
              <a:t>, 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기도문</a:t>
            </a:r>
            <a:r>
              <a:rPr lang="en-US" altLang="ko-KR" sz="3600" b="1" dirty="0" smtClean="0">
                <a:solidFill>
                  <a:srgbClr val="0033CC"/>
                </a:solidFill>
              </a:rPr>
              <a:t>, 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빔</a:t>
            </a:r>
            <a:r>
              <a:rPr lang="en-US" altLang="ko-KR" sz="3600" b="1" dirty="0" smtClean="0">
                <a:solidFill>
                  <a:srgbClr val="0033CC"/>
                </a:solidFill>
              </a:rPr>
              <a:t>/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스크린 점검</a:t>
            </a:r>
            <a:endParaRPr lang="en-US" altLang="ko-KR" sz="3600" b="1" dirty="0" smtClean="0">
              <a:solidFill>
                <a:srgbClr val="0033CC"/>
              </a:solidFill>
            </a:endParaRPr>
          </a:p>
          <a:p>
            <a:r>
              <a:rPr lang="en-US" altLang="ko-KR" sz="3600" b="1" dirty="0" smtClean="0">
                <a:solidFill>
                  <a:srgbClr val="0033CC"/>
                </a:solidFill>
              </a:rPr>
              <a:t>  </a:t>
            </a:r>
            <a:endParaRPr lang="en-US" altLang="ko-KR" sz="3600" b="1" dirty="0">
              <a:solidFill>
                <a:srgbClr val="0033CC"/>
              </a:solidFill>
            </a:endParaRPr>
          </a:p>
          <a:p>
            <a:r>
              <a:rPr lang="en-US" altLang="ko-KR" sz="3600" b="1" dirty="0" smtClean="0">
                <a:solidFill>
                  <a:srgbClr val="0033CC"/>
                </a:solidFill>
              </a:rPr>
              <a:t>- </a:t>
            </a:r>
            <a:r>
              <a:rPr lang="ko-KR" altLang="en-US" sz="3600" b="1" dirty="0" err="1" smtClean="0">
                <a:solidFill>
                  <a:srgbClr val="0033CC"/>
                </a:solidFill>
              </a:rPr>
              <a:t>독서자</a:t>
            </a:r>
            <a:endParaRPr lang="en-US" altLang="ko-KR" sz="3600" b="1" dirty="0" smtClean="0">
              <a:solidFill>
                <a:srgbClr val="0033CC"/>
              </a:solidFill>
            </a:endParaRPr>
          </a:p>
          <a:p>
            <a:r>
              <a:rPr lang="ko-KR" altLang="en-US" sz="3600" b="1" dirty="0">
                <a:solidFill>
                  <a:srgbClr val="0033CC"/>
                </a:solidFill>
              </a:rPr>
              <a:t> 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 독서대에서 독서 내용</a:t>
            </a:r>
            <a:r>
              <a:rPr lang="en-US" altLang="ko-KR" sz="3600" b="1" dirty="0" smtClean="0">
                <a:solidFill>
                  <a:srgbClr val="0033CC"/>
                </a:solidFill>
              </a:rPr>
              <a:t>,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 마이크 점검</a:t>
            </a:r>
            <a:endParaRPr lang="en-US" altLang="ko-KR" sz="3600" b="1" dirty="0" smtClean="0">
              <a:solidFill>
                <a:srgbClr val="0033CC"/>
              </a:solidFill>
            </a:endParaRPr>
          </a:p>
          <a:p>
            <a:r>
              <a:rPr lang="en-US" altLang="ko-KR" sz="3600" b="1" dirty="0">
                <a:solidFill>
                  <a:srgbClr val="0033CC"/>
                </a:solidFill>
              </a:rPr>
              <a:t> </a:t>
            </a:r>
            <a:r>
              <a:rPr lang="en-US" altLang="ko-KR" sz="3600" b="1" dirty="0" smtClean="0">
                <a:solidFill>
                  <a:srgbClr val="0033CC"/>
                </a:solidFill>
              </a:rPr>
              <a:t>   </a:t>
            </a:r>
            <a:endParaRPr lang="ko-KR" altLang="en-US" sz="3600" b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rgbClr val="0033CC"/>
                </a:solidFill>
              </a:rPr>
              <a:t>미사 전 해설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1435993"/>
            <a:ext cx="9036496" cy="4535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600" b="1" dirty="0" smtClean="0">
                <a:solidFill>
                  <a:schemeClr val="tx1"/>
                </a:solidFill>
              </a:rPr>
              <a:t>- 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미사는 정각에 시작하도록 시간 조절</a:t>
            </a:r>
            <a:endParaRPr lang="en-US" altLang="ko-KR" sz="3600" b="1" dirty="0" smtClean="0">
              <a:solidFill>
                <a:schemeClr val="tx1"/>
              </a:solidFill>
            </a:endParaRPr>
          </a:p>
          <a:p>
            <a:r>
              <a:rPr lang="en-US" altLang="ko-KR" sz="3600" b="1" dirty="0" smtClean="0">
                <a:solidFill>
                  <a:schemeClr val="tx1"/>
                </a:solidFill>
              </a:rPr>
              <a:t>- 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공지사항 안내</a:t>
            </a:r>
            <a:r>
              <a:rPr lang="en-US" altLang="ko-KR" sz="3600" b="1" dirty="0" smtClean="0">
                <a:solidFill>
                  <a:schemeClr val="tx1"/>
                </a:solidFill>
              </a:rPr>
              <a:t>(2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차 헌금</a:t>
            </a:r>
            <a:r>
              <a:rPr lang="en-US" altLang="ko-KR" sz="3600" b="1" dirty="0" smtClean="0">
                <a:solidFill>
                  <a:schemeClr val="tx1"/>
                </a:solidFill>
              </a:rPr>
              <a:t>)</a:t>
            </a:r>
          </a:p>
          <a:p>
            <a:pPr marL="571500" indent="-571500">
              <a:buFontTx/>
              <a:buChar char="-"/>
            </a:pPr>
            <a:endParaRPr lang="en-US" altLang="ko-KR" sz="3600" b="1" dirty="0" smtClean="0">
              <a:solidFill>
                <a:schemeClr val="tx1"/>
              </a:solidFill>
            </a:endParaRPr>
          </a:p>
          <a:p>
            <a:r>
              <a:rPr lang="en-US" altLang="ko-KR" sz="3600" b="1" dirty="0" smtClean="0">
                <a:solidFill>
                  <a:schemeClr val="tx1"/>
                </a:solidFill>
              </a:rPr>
              <a:t>- 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미사 전 기도문</a:t>
            </a:r>
            <a:endParaRPr lang="en-US" altLang="ko-KR" sz="3600" b="1" dirty="0" smtClean="0">
              <a:solidFill>
                <a:schemeClr val="tx1"/>
              </a:solidFill>
            </a:endParaRPr>
          </a:p>
          <a:p>
            <a:r>
              <a:rPr lang="en-US" altLang="ko-KR" sz="3600" b="1" dirty="0" smtClean="0">
                <a:solidFill>
                  <a:schemeClr val="tx1"/>
                </a:solidFill>
              </a:rPr>
              <a:t>  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미사 시작 시간에 맞추어 시작</a:t>
            </a:r>
            <a:r>
              <a:rPr lang="en-US" altLang="ko-KR" sz="3600" b="1" dirty="0" smtClean="0">
                <a:solidFill>
                  <a:schemeClr val="tx1"/>
                </a:solidFill>
              </a:rPr>
              <a:t>(2~5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분 전</a:t>
            </a:r>
            <a:r>
              <a:rPr lang="en-US" altLang="ko-KR" sz="36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ko-KR" sz="3600" b="1" dirty="0" smtClean="0">
                <a:solidFill>
                  <a:schemeClr val="tx1"/>
                </a:solidFill>
              </a:rPr>
              <a:t>  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예</a:t>
            </a:r>
            <a:r>
              <a:rPr lang="en-US" altLang="ko-KR" sz="2800" b="1" i="1" dirty="0" smtClean="0">
                <a:solidFill>
                  <a:srgbClr val="0033CC"/>
                </a:solidFill>
              </a:rPr>
              <a:t>) 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미사 전 </a:t>
            </a:r>
            <a:r>
              <a:rPr lang="ko-KR" altLang="en-US" sz="2800" b="1" i="1" dirty="0" err="1" smtClean="0">
                <a:solidFill>
                  <a:srgbClr val="0033CC"/>
                </a:solidFill>
              </a:rPr>
              <a:t>교구청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 이전 기도문 바치겠습니다</a:t>
            </a:r>
            <a:endParaRPr lang="en-US" altLang="ko-KR" sz="2800" b="1" i="1" dirty="0" smtClean="0">
              <a:solidFill>
                <a:srgbClr val="0033CC"/>
              </a:solidFill>
            </a:endParaRP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    </a:t>
            </a:r>
            <a:r>
              <a:rPr lang="ko-KR" altLang="en-US" sz="2800" b="1" i="1" dirty="0" err="1" smtClean="0">
                <a:solidFill>
                  <a:srgbClr val="0033CC"/>
                </a:solidFill>
              </a:rPr>
              <a:t>성호경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  </a:t>
            </a:r>
            <a:r>
              <a:rPr lang="en-US" altLang="ko-KR" sz="2800" b="1" i="1" dirty="0" smtClean="0">
                <a:solidFill>
                  <a:srgbClr val="0033CC"/>
                </a:solidFill>
              </a:rPr>
              <a:t>- 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기도문</a:t>
            </a:r>
            <a:endParaRPr lang="en-US" altLang="ko-KR" sz="2800" b="1" i="1" dirty="0" smtClean="0">
              <a:solidFill>
                <a:srgbClr val="0033CC"/>
              </a:solidFill>
            </a:endParaRPr>
          </a:p>
          <a:p>
            <a:r>
              <a:rPr lang="en-US" altLang="ko-KR" sz="2800" b="1" i="1" dirty="0">
                <a:solidFill>
                  <a:srgbClr val="0033CC"/>
                </a:solidFill>
              </a:rPr>
              <a:t> </a:t>
            </a:r>
            <a:r>
              <a:rPr lang="en-US" altLang="ko-KR" sz="2800" b="1" i="1" dirty="0" smtClean="0">
                <a:solidFill>
                  <a:srgbClr val="0033CC"/>
                </a:solidFill>
              </a:rPr>
              <a:t>       </a:t>
            </a:r>
            <a:r>
              <a:rPr lang="ko-KR" altLang="en-US" sz="2800" b="1" i="1" dirty="0" err="1" smtClean="0">
                <a:solidFill>
                  <a:srgbClr val="0033CC"/>
                </a:solidFill>
              </a:rPr>
              <a:t>삼종기도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 </a:t>
            </a:r>
            <a:r>
              <a:rPr lang="en-US" altLang="ko-KR" sz="2800" b="1" i="1" dirty="0" smtClean="0">
                <a:solidFill>
                  <a:srgbClr val="0033CC"/>
                </a:solidFill>
              </a:rPr>
              <a:t>(</a:t>
            </a:r>
            <a:r>
              <a:rPr lang="ko-KR" altLang="en-US" sz="2800" b="1" i="1" dirty="0" err="1" smtClean="0">
                <a:solidFill>
                  <a:srgbClr val="0033CC"/>
                </a:solidFill>
              </a:rPr>
              <a:t>새벽미사</a:t>
            </a:r>
            <a:r>
              <a:rPr lang="en-US" altLang="ko-KR" sz="2800" b="1" i="1" dirty="0" smtClean="0">
                <a:solidFill>
                  <a:srgbClr val="0033CC"/>
                </a:solidFill>
              </a:rPr>
              <a:t>, 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토요일 </a:t>
            </a:r>
            <a:r>
              <a:rPr lang="ko-KR" altLang="en-US" sz="2800" b="1" i="1" dirty="0" err="1" smtClean="0">
                <a:solidFill>
                  <a:srgbClr val="0033CC"/>
                </a:solidFill>
              </a:rPr>
              <a:t>저녁미사</a:t>
            </a:r>
            <a:r>
              <a:rPr lang="ko-KR" altLang="en-US" sz="2800" b="1" i="1" dirty="0" smtClean="0">
                <a:solidFill>
                  <a:srgbClr val="0033CC"/>
                </a:solidFill>
              </a:rPr>
              <a:t> 전</a:t>
            </a:r>
            <a:r>
              <a:rPr lang="en-US" altLang="ko-KR" sz="2800" b="1" i="1" dirty="0" smtClean="0">
                <a:solidFill>
                  <a:srgbClr val="0033CC"/>
                </a:solidFill>
              </a:rPr>
              <a:t>)</a:t>
            </a:r>
            <a:endParaRPr lang="ko-KR" altLang="en-US" sz="2800" b="1" i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6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rgbClr val="0033CC"/>
                </a:solidFill>
              </a:rPr>
              <a:t>미사 시작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1052736"/>
            <a:ext cx="9036496" cy="2785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600" b="1" dirty="0" smtClean="0">
                <a:solidFill>
                  <a:schemeClr val="tx1"/>
                </a:solidFill>
              </a:rPr>
              <a:t>- 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모두 일어서 </a:t>
            </a:r>
            <a:r>
              <a:rPr lang="ko-KR" altLang="en-US" sz="3600" b="1" dirty="0" err="1" smtClean="0">
                <a:solidFill>
                  <a:schemeClr val="tx1"/>
                </a:solidFill>
              </a:rPr>
              <a:t>주십시요</a:t>
            </a:r>
            <a:endParaRPr lang="en-US" altLang="ko-KR" sz="3600" b="1" dirty="0" smtClean="0">
              <a:solidFill>
                <a:schemeClr val="tx1"/>
              </a:solidFill>
            </a:endParaRPr>
          </a:p>
          <a:p>
            <a:r>
              <a:rPr lang="en-US" altLang="ko-KR" sz="3600" b="1" dirty="0" smtClean="0">
                <a:solidFill>
                  <a:schemeClr val="tx1"/>
                </a:solidFill>
              </a:rPr>
              <a:t>- 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시작 </a:t>
            </a:r>
            <a:r>
              <a:rPr lang="ko-KR" altLang="en-US" sz="3600" b="1" dirty="0" err="1" smtClean="0">
                <a:solidFill>
                  <a:schemeClr val="tx1"/>
                </a:solidFill>
              </a:rPr>
              <a:t>멘트</a:t>
            </a:r>
            <a:endParaRPr lang="en-US" altLang="ko-KR" sz="3600" b="1" dirty="0" smtClean="0">
              <a:solidFill>
                <a:schemeClr val="tx1"/>
              </a:solidFill>
            </a:endParaRPr>
          </a:p>
          <a:p>
            <a:r>
              <a:rPr lang="en-US" altLang="ko-KR" sz="3600" b="1" dirty="0" smtClean="0">
                <a:solidFill>
                  <a:schemeClr val="tx1"/>
                </a:solidFill>
              </a:rPr>
              <a:t>  </a:t>
            </a:r>
            <a:r>
              <a:rPr lang="en-US" altLang="ko-KR" sz="3600" b="1" dirty="0" smtClean="0">
                <a:solidFill>
                  <a:srgbClr val="0033CC"/>
                </a:solidFill>
              </a:rPr>
              <a:t>11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월 </a:t>
            </a:r>
            <a:r>
              <a:rPr lang="en-US" altLang="ko-KR" sz="3600" b="1" dirty="0" smtClean="0">
                <a:solidFill>
                  <a:srgbClr val="0033CC"/>
                </a:solidFill>
              </a:rPr>
              <a:t>7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일 연중 </a:t>
            </a:r>
            <a:r>
              <a:rPr lang="en-US" altLang="ko-KR" sz="3600" b="1" dirty="0" smtClean="0">
                <a:solidFill>
                  <a:srgbClr val="0033CC"/>
                </a:solidFill>
              </a:rPr>
              <a:t>24</a:t>
            </a:r>
            <a:r>
              <a:rPr lang="ko-KR" altLang="en-US" sz="3600" b="1" dirty="0" smtClean="0">
                <a:solidFill>
                  <a:srgbClr val="0033CC"/>
                </a:solidFill>
              </a:rPr>
              <a:t>주간 미사입니다</a:t>
            </a:r>
            <a:endParaRPr lang="en-US" altLang="ko-KR" sz="3600" b="1" dirty="0" smtClean="0">
              <a:solidFill>
                <a:srgbClr val="0033CC"/>
              </a:solidFill>
            </a:endParaRPr>
          </a:p>
          <a:p>
            <a:r>
              <a:rPr lang="en-US" altLang="ko-KR" sz="3600" b="1" dirty="0" smtClean="0">
                <a:solidFill>
                  <a:schemeClr val="tx1"/>
                </a:solidFill>
              </a:rPr>
              <a:t>- </a:t>
            </a:r>
            <a:r>
              <a:rPr lang="ko-KR" altLang="en-US" sz="3600" b="1" dirty="0" err="1" smtClean="0">
                <a:solidFill>
                  <a:schemeClr val="tx1"/>
                </a:solidFill>
              </a:rPr>
              <a:t>시작성가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 </a:t>
            </a:r>
            <a:r>
              <a:rPr lang="en-US" altLang="ko-KR" sz="3600" b="1" dirty="0" smtClean="0">
                <a:solidFill>
                  <a:schemeClr val="tx1"/>
                </a:solidFill>
              </a:rPr>
              <a:t>100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번 입니다</a:t>
            </a:r>
            <a:endParaRPr lang="en-US" altLang="ko-KR" sz="3600" b="1" dirty="0" smtClean="0">
              <a:solidFill>
                <a:schemeClr val="tx1"/>
              </a:solidFill>
            </a:endParaRPr>
          </a:p>
          <a:p>
            <a:r>
              <a:rPr lang="en-US" altLang="ko-KR" sz="3600" b="1" dirty="0">
                <a:solidFill>
                  <a:schemeClr val="tx1"/>
                </a:solidFill>
              </a:rPr>
              <a:t> </a:t>
            </a:r>
            <a:r>
              <a:rPr lang="en-US" altLang="ko-KR" sz="3600" b="1" dirty="0" smtClean="0">
                <a:solidFill>
                  <a:schemeClr val="tx1"/>
                </a:solidFill>
              </a:rPr>
              <a:t>  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또는 성가를 틀어 줌 </a:t>
            </a:r>
            <a:endParaRPr lang="en-US" altLang="ko-KR" sz="3600" b="1" dirty="0" smtClean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>
                <a:solidFill>
                  <a:srgbClr val="0033CC"/>
                </a:solidFill>
              </a:rPr>
              <a:t>1 </a:t>
            </a:r>
            <a:r>
              <a:rPr lang="ko-KR" altLang="en-US" sz="2400" b="1" dirty="0" smtClean="0">
                <a:solidFill>
                  <a:srgbClr val="0033CC"/>
                </a:solidFill>
              </a:rPr>
              <a:t>독서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1022616"/>
            <a:ext cx="8928992" cy="1085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err="1" smtClean="0">
                <a:solidFill>
                  <a:schemeClr val="tx1"/>
                </a:solidFill>
              </a:rPr>
              <a:t>독서자는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</a:t>
            </a:r>
            <a:r>
              <a:rPr lang="ko-KR" altLang="en-US" sz="2800" b="1" dirty="0" err="1" smtClean="0">
                <a:solidFill>
                  <a:schemeClr val="tx1"/>
                </a:solidFill>
              </a:rPr>
              <a:t>미사전에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독서대에 올라가서 독서 내용 및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ko-KR" altLang="en-US" sz="2800" b="1" dirty="0" smtClean="0">
                <a:solidFill>
                  <a:schemeClr val="tx1"/>
                </a:solidFill>
              </a:rPr>
              <a:t>마이크 높이 확인</a:t>
            </a:r>
            <a:endParaRPr lang="en-US" altLang="ko-KR" sz="2800" b="1" dirty="0" smtClean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684" y="3789040"/>
            <a:ext cx="3935989" cy="2736304"/>
          </a:xfrm>
          <a:prstGeom prst="rect">
            <a:avLst/>
          </a:prstGeom>
        </p:spPr>
      </p:pic>
      <p:sp>
        <p:nvSpPr>
          <p:cNvPr id="3" name="타원 2"/>
          <p:cNvSpPr/>
          <p:nvPr/>
        </p:nvSpPr>
        <p:spPr>
          <a:xfrm>
            <a:off x="1907704" y="4854126"/>
            <a:ext cx="1584176" cy="1656184"/>
          </a:xfrm>
          <a:prstGeom prst="ellipse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0155" y="2090618"/>
            <a:ext cx="8928992" cy="16090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rgbClr val="FF0000"/>
                </a:solidFill>
              </a:rPr>
              <a:t>-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사제가 본 기도문을 읽고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“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성부와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~”, </a:t>
            </a:r>
          </a:p>
          <a:p>
            <a:r>
              <a:rPr lang="ko-KR" altLang="en-US" sz="2800" b="1" dirty="0" smtClean="0">
                <a:solidFill>
                  <a:srgbClr val="FF0000"/>
                </a:solidFill>
              </a:rPr>
              <a:t>  신자들이 </a:t>
            </a:r>
            <a:r>
              <a:rPr lang="en-US" altLang="ko-KR" sz="2800" b="1" u="sng" dirty="0" smtClean="0">
                <a:solidFill>
                  <a:srgbClr val="FF0000"/>
                </a:solidFill>
              </a:rPr>
              <a:t>“</a:t>
            </a:r>
            <a:r>
              <a:rPr lang="ko-KR" altLang="en-US" sz="2800" b="1" u="sng" dirty="0" smtClean="0">
                <a:solidFill>
                  <a:srgbClr val="FF0000"/>
                </a:solidFill>
              </a:rPr>
              <a:t>아멘</a:t>
            </a:r>
            <a:r>
              <a:rPr lang="en-US" altLang="ko-KR" sz="2800" b="1" u="sng" dirty="0" smtClean="0">
                <a:solidFill>
                  <a:srgbClr val="FF0000"/>
                </a:solidFill>
              </a:rPr>
              <a:t>“ </a:t>
            </a:r>
            <a:r>
              <a:rPr lang="ko-KR" altLang="en-US" sz="2800" b="1" u="sng" dirty="0" smtClean="0">
                <a:solidFill>
                  <a:srgbClr val="FF0000"/>
                </a:solidFill>
              </a:rPr>
              <a:t>하면 자리에서 나감</a:t>
            </a:r>
            <a:endParaRPr lang="en-US" altLang="ko-KR" sz="2800" b="1" u="sng" dirty="0" smtClean="0">
              <a:solidFill>
                <a:srgbClr val="FF0000"/>
              </a:solidFill>
            </a:endParaRPr>
          </a:p>
          <a:p>
            <a:r>
              <a:rPr lang="en-US" altLang="ko-KR" sz="2800" b="1" dirty="0" smtClean="0">
                <a:solidFill>
                  <a:srgbClr val="0033CC"/>
                </a:solidFill>
              </a:rPr>
              <a:t>-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계단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아래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(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계단 한 발짝 전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)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에서 제대를 향해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절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을 함</a:t>
            </a:r>
            <a:endParaRPr lang="en-US" altLang="ko-KR" sz="2800" b="1" dirty="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9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>
                <a:solidFill>
                  <a:srgbClr val="0033CC"/>
                </a:solidFill>
              </a:rPr>
              <a:t>1 </a:t>
            </a:r>
            <a:r>
              <a:rPr lang="ko-KR" altLang="en-US" sz="2400" b="1" dirty="0" smtClean="0">
                <a:solidFill>
                  <a:srgbClr val="0033CC"/>
                </a:solidFill>
              </a:rPr>
              <a:t>독서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0691" y="926642"/>
            <a:ext cx="8928992" cy="4446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rgbClr val="0033CC"/>
                </a:solidFill>
              </a:rPr>
              <a:t>-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독서 내용을 봉독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r>
              <a:rPr lang="en-US" altLang="ko-KR" sz="2800" b="1" dirty="0" smtClean="0">
                <a:solidFill>
                  <a:srgbClr val="0033CC"/>
                </a:solidFill>
              </a:rPr>
              <a:t>  </a:t>
            </a:r>
            <a:r>
              <a:rPr lang="ko-KR" altLang="en-US" sz="2800" b="1" i="1" u="sng" dirty="0" err="1" smtClean="0">
                <a:solidFill>
                  <a:srgbClr val="FF0000"/>
                </a:solidFill>
              </a:rPr>
              <a:t>선포자로서</a:t>
            </a:r>
            <a:r>
              <a:rPr lang="ko-KR" altLang="en-US" sz="2800" b="1" i="1" u="sng" dirty="0" smtClean="0">
                <a:solidFill>
                  <a:srgbClr val="FF0000"/>
                </a:solidFill>
              </a:rPr>
              <a:t> 천천히</a:t>
            </a:r>
            <a:r>
              <a:rPr lang="en-US" altLang="ko-KR" sz="2800" b="1" i="1" u="sng" dirty="0" smtClean="0">
                <a:solidFill>
                  <a:srgbClr val="FF0000"/>
                </a:solidFill>
              </a:rPr>
              <a:t>, </a:t>
            </a:r>
            <a:r>
              <a:rPr lang="ko-KR" altLang="en-US" sz="2800" b="1" i="1" u="sng" dirty="0" smtClean="0">
                <a:solidFill>
                  <a:srgbClr val="FF0000"/>
                </a:solidFill>
              </a:rPr>
              <a:t>또박또박 하게</a:t>
            </a:r>
            <a:endParaRPr lang="en-US" altLang="ko-KR" sz="2800" b="1" i="1" u="sng" dirty="0" smtClean="0">
              <a:solidFill>
                <a:srgbClr val="FF0000"/>
              </a:solidFill>
            </a:endParaRPr>
          </a:p>
          <a:p>
            <a:r>
              <a:rPr lang="en-US" altLang="ko-KR" sz="2800" b="1" i="1" u="sng" dirty="0">
                <a:solidFill>
                  <a:srgbClr val="FF0000"/>
                </a:solidFill>
              </a:rPr>
              <a:t> </a:t>
            </a:r>
            <a:r>
              <a:rPr lang="en-US" altLang="ko-KR" sz="2800" b="1" i="1" u="sng" dirty="0" smtClean="0">
                <a:solidFill>
                  <a:srgbClr val="FF0000"/>
                </a:solidFill>
              </a:rPr>
              <a:t>  </a:t>
            </a:r>
            <a:r>
              <a:rPr lang="ko-KR" altLang="en-US" sz="2800" b="1" i="1" u="sng" dirty="0" smtClean="0">
                <a:solidFill>
                  <a:srgbClr val="FF0000"/>
                </a:solidFill>
              </a:rPr>
              <a:t>마이크 간격은 약 </a:t>
            </a:r>
            <a:r>
              <a:rPr lang="en-US" altLang="ko-KR" sz="2800" b="1" i="1" u="sng" dirty="0" smtClean="0">
                <a:solidFill>
                  <a:srgbClr val="FF0000"/>
                </a:solidFill>
              </a:rPr>
              <a:t>10 cm</a:t>
            </a:r>
          </a:p>
          <a:p>
            <a:endParaRPr lang="en-US" altLang="ko-KR" sz="2800" b="1" i="1" u="sng" dirty="0" smtClean="0">
              <a:solidFill>
                <a:srgbClr val="FF0000"/>
              </a:solidFill>
            </a:endParaRPr>
          </a:p>
          <a:p>
            <a:r>
              <a:rPr lang="en-US" altLang="ko-KR" sz="2800" b="1" dirty="0" smtClean="0">
                <a:solidFill>
                  <a:srgbClr val="0033CC"/>
                </a:solidFill>
              </a:rPr>
              <a:t>-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독서 후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,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약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2 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초 후에 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r>
              <a:rPr lang="en-US" altLang="ko-KR" sz="2800" b="1" dirty="0">
                <a:solidFill>
                  <a:srgbClr val="0033CC"/>
                </a:solidFill>
              </a:rPr>
              <a:t>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 “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주님의 말씀입니다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＂</a:t>
            </a:r>
            <a:r>
              <a:rPr lang="ko-KR" altLang="en-US" sz="2800" b="1" dirty="0" smtClean="0">
                <a:solidFill>
                  <a:srgbClr val="0033CC"/>
                </a:solidFill>
              </a:rPr>
              <a:t>라고 외침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r>
              <a:rPr lang="en-US" altLang="ko-KR" sz="2800" b="1" dirty="0">
                <a:solidFill>
                  <a:srgbClr val="0033CC"/>
                </a:solidFill>
              </a:rPr>
              <a:t>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 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힘있게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톤은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일정하게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)</a:t>
            </a:r>
          </a:p>
          <a:p>
            <a:endParaRPr lang="en-US" altLang="ko-KR" sz="2800" b="1" dirty="0" smtClean="0">
              <a:solidFill>
                <a:srgbClr val="FF0000"/>
              </a:solidFill>
            </a:endParaRP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- 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신자들이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회답하면 내려와서 제대를 향해 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ko-KR" altLang="en-US" sz="2800" b="1" dirty="0" smtClean="0">
                <a:solidFill>
                  <a:schemeClr val="tx1"/>
                </a:solidFill>
              </a:rPr>
              <a:t>  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절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을 하고 자리로 돌아감</a:t>
            </a:r>
            <a:endParaRPr lang="ko-KR" altLang="en-US" sz="2800" b="1" i="1" dirty="0">
              <a:solidFill>
                <a:srgbClr val="0033CC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24624"/>
            <a:ext cx="32403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err="1" smtClean="0">
                <a:solidFill>
                  <a:srgbClr val="0033CC"/>
                </a:solidFill>
              </a:rPr>
              <a:t>화답송</a:t>
            </a:r>
            <a:endParaRPr lang="ko-KR" alt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772696"/>
            <a:ext cx="8928992" cy="3376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solidFill>
                  <a:schemeClr val="tx1"/>
                </a:solidFill>
              </a:rPr>
              <a:t>독서자가 자리에 앉으면 </a:t>
            </a:r>
            <a:r>
              <a:rPr lang="ko-KR" altLang="en-US" sz="2800" b="1" dirty="0" err="1" smtClean="0">
                <a:solidFill>
                  <a:schemeClr val="tx1"/>
                </a:solidFill>
              </a:rPr>
              <a:t>화답송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시작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en-US" altLang="ko-KR" sz="2800" b="1" dirty="0">
                <a:solidFill>
                  <a:schemeClr val="tx1"/>
                </a:solidFill>
              </a:rPr>
              <a:t> 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- 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성가대 또는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- 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해설자가 낭독</a:t>
            </a:r>
            <a:endParaRPr lang="ko-KR" altLang="en-US" sz="2800" b="1" i="1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772696"/>
            <a:ext cx="9144000" cy="13602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508</Words>
  <Application>Microsoft Office PowerPoint</Application>
  <PresentationFormat>화면 슬라이드 쇼(4:3)</PresentationFormat>
  <Paragraphs>128</Paragraphs>
  <Slides>22</Slides>
  <Notes>22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5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미사해설 주의사항 (1) 매월 &lt;미사 전 기도문&gt;은 확인해 주세요. (2) 정각에 미사가 시작되도록 미사 전 기도문을 봉독합니다 (3) 평일 미사 시작은 0월0일 연중 24주간 목요일 미사입니다. (3) 2차 헌금 안내합니다. (미사 시작 전, 예물준비성가 전) (4) 신자들의 기도는 해설자가 합니다. (5) 예물준비성가는 0 번. 영성체성가는 0번이라고 합니다. (6)</dc:title>
  <dc:creator>dsmesm</dc:creator>
  <cp:lastModifiedBy>주승채(JU, SEAUNGCHAE)</cp:lastModifiedBy>
  <cp:revision>129</cp:revision>
  <cp:lastPrinted>2021-07-01T01:40:04Z</cp:lastPrinted>
  <dcterms:created xsi:type="dcterms:W3CDTF">2019-11-04T00:24:00Z</dcterms:created>
  <dcterms:modified xsi:type="dcterms:W3CDTF">2021-11-05T07:05:20Z</dcterms:modified>
</cp:coreProperties>
</file>