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BFF60-DD75-46DB-947B-0D4D3C1F08A5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3AEE-172F-41E6-BD5E-43651A2096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99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09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09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4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5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9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5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8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1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9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8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6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ACE-14EC-46CE-9009-10B4DFC5A8A7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91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1148" y="9952"/>
            <a:ext cx="6425108" cy="4355152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2200" b="1" dirty="0" smtClean="0">
                <a:latin typeface="+mj-ea"/>
              </a:rPr>
              <a:t>               </a:t>
            </a:r>
            <a:r>
              <a:rPr lang="ko-KR" altLang="en-US" sz="2200" b="1" u="sng" dirty="0" smtClean="0">
                <a:solidFill>
                  <a:srgbClr val="000099"/>
                </a:solidFill>
                <a:latin typeface="+mj-ea"/>
              </a:rPr>
              <a:t>◆ 미사해설</a:t>
            </a:r>
            <a:r>
              <a:rPr lang="en-US" altLang="ko-KR" sz="2200" b="1" u="sng" dirty="0" smtClean="0">
                <a:solidFill>
                  <a:srgbClr val="000099"/>
                </a:solidFill>
                <a:latin typeface="+mj-ea"/>
              </a:rPr>
              <a:t> </a:t>
            </a:r>
            <a:r>
              <a:rPr lang="ko-KR" altLang="en-US" sz="2200" b="1" u="sng" dirty="0" smtClean="0">
                <a:solidFill>
                  <a:srgbClr val="000099"/>
                </a:solidFill>
                <a:latin typeface="+mj-ea"/>
              </a:rPr>
              <a:t>주의사항 ◆</a:t>
            </a:r>
            <a:r>
              <a:rPr lang="en-US" altLang="ko-KR" sz="2200" b="1" u="sng" dirty="0" smtClean="0">
                <a:solidFill>
                  <a:srgbClr val="000099"/>
                </a:solidFill>
                <a:latin typeface="+mj-ea"/>
              </a:rPr>
              <a:t/>
            </a:r>
            <a:br>
              <a:rPr lang="en-US" altLang="ko-KR" sz="2200" b="1" u="sng" dirty="0" smtClean="0">
                <a:solidFill>
                  <a:srgbClr val="000099"/>
                </a:solidFill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(1) </a:t>
            </a:r>
            <a:r>
              <a:rPr lang="ko-KR" altLang="en-US" sz="1600" b="1" dirty="0" smtClean="0">
                <a:latin typeface="+mj-ea"/>
              </a:rPr>
              <a:t>매월 </a:t>
            </a:r>
            <a:r>
              <a:rPr lang="en-US" altLang="ko-KR" sz="1600" b="1" dirty="0" smtClean="0">
                <a:latin typeface="+mj-ea"/>
              </a:rPr>
              <a:t>&lt;</a:t>
            </a:r>
            <a:r>
              <a:rPr lang="ko-KR" altLang="en-US" sz="1600" b="1" dirty="0" smtClean="0">
                <a:latin typeface="+mj-ea"/>
              </a:rPr>
              <a:t>미사 전 기도문</a:t>
            </a:r>
            <a:r>
              <a:rPr lang="en-US" altLang="ko-KR" sz="1600" b="1" dirty="0" smtClean="0">
                <a:latin typeface="+mj-ea"/>
              </a:rPr>
              <a:t>&gt;</a:t>
            </a:r>
            <a:r>
              <a:rPr lang="ko-KR" altLang="en-US" sz="1600" b="1" dirty="0" smtClean="0">
                <a:latin typeface="+mj-ea"/>
              </a:rPr>
              <a:t>은 꼭 확인합니다</a:t>
            </a:r>
            <a:r>
              <a:rPr lang="en-US" altLang="ko-KR" sz="1600" b="1" dirty="0" smtClean="0">
                <a:latin typeface="+mj-ea"/>
              </a:rPr>
              <a:t>.</a:t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   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+mj-ea"/>
              </a:rPr>
              <a:t>삼종기도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>: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토요일 </a:t>
            </a:r>
            <a:r>
              <a:rPr lang="ko-KR" altLang="en-US" sz="1600" b="1" u="sng" dirty="0" err="1">
                <a:solidFill>
                  <a:srgbClr val="FF0000"/>
                </a:solidFill>
                <a:latin typeface="+mj-ea"/>
              </a:rPr>
              <a:t>저녁미사</a:t>
            </a:r>
            <a:r>
              <a:rPr lang="ko-KR" altLang="en-US" sz="1600" b="1" u="sng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전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.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일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/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월 </a:t>
            </a:r>
            <a:r>
              <a:rPr lang="ko-KR" altLang="en-US" sz="1600" b="1" u="sng" dirty="0" err="1" smtClean="0">
                <a:solidFill>
                  <a:srgbClr val="FF0000"/>
                </a:solidFill>
                <a:latin typeface="+mj-ea"/>
              </a:rPr>
              <a:t>새벽미사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 전</a:t>
            </a:r>
            <a:r>
              <a:rPr lang="en-US" altLang="ko-KR" sz="1600" b="1" u="sng" dirty="0">
                <a:solidFill>
                  <a:srgbClr val="FF0000"/>
                </a:solidFill>
                <a:latin typeface="+mj-ea"/>
              </a:rPr>
              <a:t>.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일요일 </a:t>
            </a:r>
            <a:r>
              <a:rPr lang="ko-KR" altLang="en-US" sz="1600" b="1" u="sng" dirty="0" err="1" smtClean="0">
                <a:solidFill>
                  <a:srgbClr val="FF0000"/>
                </a:solidFill>
                <a:latin typeface="+mj-ea"/>
              </a:rPr>
              <a:t>교중미사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후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(2) </a:t>
            </a:r>
            <a:r>
              <a:rPr lang="ko-KR" altLang="en-US" sz="1600" b="1" dirty="0" smtClean="0">
                <a:latin typeface="+mj-ea"/>
              </a:rPr>
              <a:t>앞자리부터 앉도록 안내하고</a:t>
            </a:r>
            <a:r>
              <a:rPr lang="en-US" altLang="ko-KR" sz="1600" b="1" dirty="0" smtClean="0">
                <a:latin typeface="+mj-ea"/>
              </a:rPr>
              <a:t>, </a:t>
            </a:r>
            <a:r>
              <a:rPr lang="ko-KR" altLang="en-US" sz="1600" b="1" dirty="0" smtClean="0">
                <a:latin typeface="+mj-ea"/>
              </a:rPr>
              <a:t>휴대폰을 끄도록 안내합니다</a:t>
            </a:r>
            <a:r>
              <a:rPr lang="en-US" altLang="ko-KR" sz="1600" b="1" dirty="0" smtClean="0">
                <a:latin typeface="+mj-ea"/>
              </a:rPr>
              <a:t>.</a:t>
            </a:r>
            <a:r>
              <a:rPr lang="ko-KR" altLang="en-US" sz="1600" b="1" dirty="0" smtClean="0"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/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(3)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정각에 미사가 시작</a:t>
            </a:r>
            <a:r>
              <a:rPr lang="ko-KR" altLang="en-US" sz="1600" b="1" dirty="0" smtClean="0">
                <a:latin typeface="+mj-ea"/>
              </a:rPr>
              <a:t>되도록 미사 전 기도문 시간을 잘 조절합니다</a:t>
            </a:r>
            <a:r>
              <a:rPr lang="en-US" altLang="ko-KR" sz="1600" b="1" dirty="0" smtClean="0">
                <a:solidFill>
                  <a:srgbClr val="003399"/>
                </a:solidFill>
                <a:latin typeface="+mj-ea"/>
              </a:rPr>
              <a:t>.</a:t>
            </a:r>
            <a:br>
              <a:rPr lang="en-US" altLang="ko-KR" sz="1600" b="1" dirty="0" smtClean="0">
                <a:solidFill>
                  <a:srgbClr val="003399"/>
                </a:solidFill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(4)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</a:rPr>
              <a:t>평일 미사는 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>“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0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월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0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일 연중 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24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주간 목요일 미사입니다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” </a:t>
            </a:r>
            <a:r>
              <a:rPr lang="ko-KR" altLang="en-US" sz="1600" b="1" dirty="0" smtClean="0">
                <a:latin typeface="+mj-ea"/>
              </a:rPr>
              <a:t>로 시작합니다</a:t>
            </a:r>
            <a:r>
              <a:rPr lang="en-US" altLang="ko-KR" sz="1600" b="1" dirty="0" smtClean="0">
                <a:latin typeface="+mj-ea"/>
              </a:rPr>
              <a:t>.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ko-KR" sz="1600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(5) 2</a:t>
            </a:r>
            <a:r>
              <a:rPr lang="ko-KR" altLang="en-US" sz="1600" b="1" dirty="0" smtClean="0">
                <a:latin typeface="+mj-ea"/>
              </a:rPr>
              <a:t>차 헌금 안내합니다</a:t>
            </a:r>
            <a:r>
              <a:rPr lang="en-US" altLang="ko-KR" sz="1600" b="1" dirty="0" smtClean="0">
                <a:latin typeface="+mj-ea"/>
              </a:rPr>
              <a:t>. 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미사 시작 전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예물준비성가 전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)</a:t>
            </a:r>
            <a:b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(6) </a:t>
            </a:r>
            <a:r>
              <a:rPr lang="ko-KR" altLang="en-US" sz="1600" b="1" dirty="0" err="1" smtClean="0">
                <a:latin typeface="+mj-ea"/>
              </a:rPr>
              <a:t>화답송</a:t>
            </a:r>
            <a:r>
              <a:rPr lang="en-US" altLang="ko-KR" sz="1600" b="1" dirty="0" smtClean="0">
                <a:latin typeface="+mj-ea"/>
              </a:rPr>
              <a:t>, </a:t>
            </a:r>
            <a:r>
              <a:rPr lang="ko-KR" altLang="en-US" sz="1600" b="1" dirty="0" smtClean="0">
                <a:latin typeface="+mj-ea"/>
              </a:rPr>
              <a:t>알렐루야는 독서자가 자리에 돌아가면 합니다</a:t>
            </a:r>
            <a:r>
              <a:rPr lang="en-US" altLang="ko-KR" sz="1600" b="1" dirty="0" smtClean="0">
                <a:latin typeface="+mj-ea"/>
              </a:rPr>
              <a:t/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(7)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보편지향기도는 해설자가 합니다</a:t>
            </a:r>
            <a:r>
              <a:rPr lang="en-US" altLang="ko-KR" sz="1600" b="1" dirty="0" smtClean="0">
                <a:latin typeface="+mj-ea"/>
              </a:rPr>
              <a:t>.</a:t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    “</a:t>
            </a:r>
            <a:r>
              <a:rPr lang="ko-KR" altLang="en-US" sz="1600" b="1" dirty="0" smtClean="0">
                <a:latin typeface="+mj-ea"/>
              </a:rPr>
              <a:t>예물준비성가는 </a:t>
            </a:r>
            <a:r>
              <a:rPr lang="en-US" altLang="ko-KR" sz="1600" b="1" dirty="0" smtClean="0">
                <a:latin typeface="+mj-ea"/>
              </a:rPr>
              <a:t>0 </a:t>
            </a:r>
            <a:r>
              <a:rPr lang="ko-KR" altLang="en-US" sz="1600" b="1" dirty="0" smtClean="0">
                <a:latin typeface="+mj-ea"/>
              </a:rPr>
              <a:t>번</a:t>
            </a:r>
            <a:r>
              <a:rPr lang="en-US" altLang="ko-KR" sz="1600" b="1" dirty="0" smtClean="0">
                <a:latin typeface="+mj-ea"/>
              </a:rPr>
              <a:t>”, “</a:t>
            </a:r>
            <a:r>
              <a:rPr lang="ko-KR" altLang="en-US" sz="1600" b="1" dirty="0" smtClean="0">
                <a:latin typeface="+mj-ea"/>
              </a:rPr>
              <a:t>영성체성가는 </a:t>
            </a:r>
            <a:r>
              <a:rPr lang="en-US" altLang="ko-KR" sz="1600" b="1" dirty="0" smtClean="0">
                <a:latin typeface="+mj-ea"/>
              </a:rPr>
              <a:t>0 </a:t>
            </a:r>
            <a:r>
              <a:rPr lang="ko-KR" altLang="en-US" sz="1600" b="1" dirty="0" smtClean="0">
                <a:latin typeface="+mj-ea"/>
              </a:rPr>
              <a:t>번</a:t>
            </a:r>
            <a:r>
              <a:rPr lang="en-US" altLang="ko-KR" sz="1600" b="1" dirty="0" smtClean="0">
                <a:latin typeface="+mj-ea"/>
              </a:rPr>
              <a:t>”</a:t>
            </a:r>
            <a:r>
              <a:rPr lang="ko-KR" altLang="en-US" sz="1600" b="1" dirty="0" smtClean="0">
                <a:latin typeface="+mj-ea"/>
              </a:rPr>
              <a:t>이라고 안내합니다</a:t>
            </a:r>
            <a:r>
              <a:rPr lang="en-US" altLang="ko-KR" sz="1600" b="1" dirty="0" smtClean="0">
                <a:latin typeface="+mj-ea"/>
              </a:rPr>
              <a:t>.</a:t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    </a:t>
            </a:r>
            <a:r>
              <a:rPr lang="ko-KR" altLang="en-US" sz="1600" b="1" u="sng" dirty="0" err="1" smtClean="0">
                <a:latin typeface="+mj-ea"/>
              </a:rPr>
              <a:t>평일미사에서</a:t>
            </a:r>
            <a:r>
              <a:rPr lang="ko-KR" altLang="en-US" sz="1600" b="1" u="sng" dirty="0" smtClean="0">
                <a:latin typeface="+mj-ea"/>
              </a:rPr>
              <a:t> </a:t>
            </a:r>
            <a:r>
              <a:rPr lang="en-US" altLang="ko-KR" sz="1600" b="1" u="sng" dirty="0" smtClean="0">
                <a:latin typeface="+mj-ea"/>
              </a:rPr>
              <a:t>“</a:t>
            </a:r>
            <a:r>
              <a:rPr lang="ko-KR" altLang="en-US" sz="1600" b="1" u="sng" dirty="0" smtClean="0">
                <a:latin typeface="+mj-ea"/>
              </a:rPr>
              <a:t>하느님의 어린양</a:t>
            </a:r>
            <a:r>
              <a:rPr lang="en-US" altLang="ko-KR" sz="1600" b="1" u="sng" dirty="0" smtClean="0">
                <a:latin typeface="+mj-ea"/>
              </a:rPr>
              <a:t>”</a:t>
            </a:r>
            <a:r>
              <a:rPr lang="ko-KR" altLang="en-US" sz="1600" b="1" u="sng" dirty="0" smtClean="0">
                <a:latin typeface="+mj-ea"/>
              </a:rPr>
              <a:t>은 해설자가 합니다</a:t>
            </a:r>
            <a:r>
              <a:rPr lang="en-US" altLang="ko-KR" sz="1600" b="1" u="sng" dirty="0" smtClean="0">
                <a:latin typeface="+mj-ea"/>
              </a:rPr>
              <a:t/>
            </a:r>
            <a:br>
              <a:rPr lang="en-US" altLang="ko-KR" sz="1600" b="1" u="sng" dirty="0" smtClean="0"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(8) </a:t>
            </a:r>
            <a:r>
              <a:rPr lang="ko-KR" altLang="en-US" sz="1600" b="1" dirty="0" smtClean="0">
                <a:latin typeface="+mj-ea"/>
              </a:rPr>
              <a:t>영상 화면 및 성가번호 화면</a:t>
            </a:r>
            <a:r>
              <a:rPr lang="en-US" altLang="ko-KR" sz="1600" b="1" dirty="0" smtClean="0">
                <a:latin typeface="+mj-ea"/>
              </a:rPr>
              <a:t>(</a:t>
            </a:r>
            <a:r>
              <a:rPr lang="ko-KR" altLang="en-US" sz="1600" b="1" dirty="0" smtClean="0">
                <a:latin typeface="+mj-ea"/>
              </a:rPr>
              <a:t>해설자 뒤</a:t>
            </a:r>
            <a:r>
              <a:rPr lang="en-US" altLang="ko-KR" sz="1600" b="1" dirty="0" smtClean="0">
                <a:latin typeface="+mj-ea"/>
              </a:rPr>
              <a:t>)</a:t>
            </a:r>
            <a:r>
              <a:rPr lang="ko-KR" altLang="en-US" sz="1600" b="1" dirty="0" smtClean="0">
                <a:latin typeface="+mj-ea"/>
              </a:rPr>
              <a:t>을 수시로 확인합니다</a:t>
            </a:r>
            <a:r>
              <a:rPr lang="en-US" altLang="ko-KR" sz="1600" b="1" dirty="0" smtClean="0">
                <a:latin typeface="+mj-ea"/>
              </a:rPr>
              <a:t>.</a:t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(9) </a:t>
            </a:r>
            <a:r>
              <a:rPr lang="ko-KR" altLang="en-US" sz="1600" b="1" dirty="0" smtClean="0">
                <a:latin typeface="+mj-ea"/>
              </a:rPr>
              <a:t>미사를 마치면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</a:rPr>
              <a:t>영상 끄기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</a:rPr>
              <a:t>빔 올리기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>, PC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</a:rPr>
              <a:t>끄기 </a:t>
            </a:r>
            <a:r>
              <a:rPr lang="ko-KR" altLang="en-US" sz="1600" b="1" dirty="0" smtClean="0">
                <a:latin typeface="+mj-ea"/>
              </a:rPr>
              <a:t>합니다</a:t>
            </a:r>
            <a:r>
              <a:rPr lang="en-US" altLang="ko-KR" sz="1600" b="1" dirty="0" smtClean="0">
                <a:latin typeface="+mj-ea"/>
              </a:rPr>
              <a:t>.</a:t>
            </a:r>
            <a:endParaRPr lang="ko-KR" altLang="en-US" sz="16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73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23372" y="-1096"/>
            <a:ext cx="8509892" cy="3286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ko-KR" altLang="en-US" sz="8000" b="1" dirty="0" smtClean="0">
                <a:latin typeface="+mj-ea"/>
              </a:rPr>
              <a:t>                          </a:t>
            </a:r>
            <a:r>
              <a:rPr lang="ko-KR" altLang="en-US" sz="8000" b="1" u="sng" dirty="0" smtClean="0">
                <a:solidFill>
                  <a:srgbClr val="000099"/>
                </a:solidFill>
                <a:latin typeface="+mj-ea"/>
              </a:rPr>
              <a:t>◆ 독서</a:t>
            </a:r>
            <a:r>
              <a:rPr lang="en-US" altLang="ko-KR" sz="8000" b="1" u="sng" dirty="0" smtClean="0">
                <a:solidFill>
                  <a:srgbClr val="000099"/>
                </a:solidFill>
                <a:latin typeface="+mj-ea"/>
              </a:rPr>
              <a:t> </a:t>
            </a:r>
            <a:r>
              <a:rPr lang="ko-KR" altLang="en-US" sz="8000" b="1" u="sng" dirty="0" smtClean="0">
                <a:solidFill>
                  <a:srgbClr val="000099"/>
                </a:solidFill>
                <a:latin typeface="+mj-ea"/>
              </a:rPr>
              <a:t>주의사항 ◆</a:t>
            </a:r>
            <a:r>
              <a:rPr lang="en-US" altLang="ko-KR" sz="5300" b="1" u="sng" dirty="0" smtClean="0">
                <a:solidFill>
                  <a:srgbClr val="000099"/>
                </a:solidFill>
                <a:latin typeface="+mj-ea"/>
              </a:rPr>
              <a:t/>
            </a:r>
            <a:br>
              <a:rPr lang="en-US" altLang="ko-KR" sz="5300" b="1" u="sng" dirty="0" smtClean="0">
                <a:solidFill>
                  <a:srgbClr val="000099"/>
                </a:solidFill>
                <a:latin typeface="+mj-ea"/>
              </a:rPr>
            </a:br>
            <a:r>
              <a:rPr lang="en-US" altLang="ko-KR" sz="5600" b="1" dirty="0" smtClean="0">
                <a:latin typeface="+mj-ea"/>
              </a:rPr>
              <a:t>(1) </a:t>
            </a:r>
            <a:r>
              <a:rPr lang="ko-KR" altLang="en-US" sz="5600" b="1" dirty="0" err="1" smtClean="0">
                <a:latin typeface="+mj-ea"/>
              </a:rPr>
              <a:t>독서자는</a:t>
            </a:r>
            <a:r>
              <a:rPr lang="ko-KR" altLang="en-US" sz="5600" b="1" dirty="0" smtClean="0">
                <a:latin typeface="+mj-ea"/>
              </a:rPr>
              <a:t> 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미사 전 미리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독서대에 올라가서 읽는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부분과 마이크 높이를 확인합니다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.</a:t>
            </a:r>
            <a:r>
              <a:rPr lang="en-US" altLang="ko-KR" sz="5600" b="1" dirty="0" smtClean="0">
                <a:latin typeface="+mj-ea"/>
              </a:rPr>
              <a:t/>
            </a:r>
            <a:br>
              <a:rPr lang="en-US" altLang="ko-KR" sz="5600" b="1" dirty="0" smtClean="0">
                <a:latin typeface="+mj-ea"/>
              </a:rPr>
            </a:br>
            <a:r>
              <a:rPr lang="en-US" altLang="ko-KR" sz="5600" b="1" dirty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    </a:t>
            </a:r>
            <a:r>
              <a:rPr lang="ko-KR" altLang="en-US" sz="5600" b="1" dirty="0" smtClean="0">
                <a:latin typeface="+mj-ea"/>
              </a:rPr>
              <a:t>마이크는 아랫입술과 마이크 사이를 약 </a:t>
            </a:r>
            <a:r>
              <a:rPr lang="en-US" altLang="ko-KR" sz="5600" b="1" dirty="0" smtClean="0">
                <a:latin typeface="+mj-ea"/>
              </a:rPr>
              <a:t>10 cm </a:t>
            </a:r>
            <a:r>
              <a:rPr lang="ko-KR" altLang="en-US" sz="5600" b="1" dirty="0" smtClean="0">
                <a:latin typeface="+mj-ea"/>
              </a:rPr>
              <a:t>거리</a:t>
            </a:r>
            <a:r>
              <a:rPr lang="en-US" altLang="ko-KR" sz="5600" b="1" dirty="0" smtClean="0">
                <a:latin typeface="+mj-ea"/>
              </a:rPr>
              <a:t>(</a:t>
            </a:r>
            <a:r>
              <a:rPr lang="ko-KR" altLang="en-US" sz="5600" b="1" dirty="0" smtClean="0">
                <a:latin typeface="+mj-ea"/>
              </a:rPr>
              <a:t>주먹크기</a:t>
            </a:r>
            <a:r>
              <a:rPr lang="en-US" altLang="ko-KR" sz="5600" b="1" dirty="0" smtClean="0">
                <a:latin typeface="+mj-ea"/>
              </a:rPr>
              <a:t>)</a:t>
            </a:r>
            <a:r>
              <a:rPr lang="ko-KR" altLang="en-US" sz="5600" b="1" dirty="0" smtClean="0">
                <a:latin typeface="+mj-ea"/>
              </a:rPr>
              <a:t>를 유지합니다</a:t>
            </a:r>
            <a:r>
              <a:rPr lang="en-US" altLang="ko-KR" sz="5600" b="1" dirty="0" smtClean="0">
                <a:latin typeface="+mj-ea"/>
              </a:rPr>
              <a:t>.</a:t>
            </a:r>
            <a:br>
              <a:rPr lang="en-US" altLang="ko-KR" sz="5600" b="1" dirty="0" smtClean="0">
                <a:latin typeface="+mj-ea"/>
              </a:rPr>
            </a:br>
            <a:r>
              <a:rPr lang="en-US" altLang="ko-KR" sz="5600" b="1" dirty="0" smtClean="0">
                <a:latin typeface="+mj-ea"/>
              </a:rPr>
              <a:t>(2) 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사제가 </a:t>
            </a:r>
            <a:r>
              <a:rPr lang="ko-KR" altLang="en-US" sz="5600" b="1" dirty="0" err="1" smtClean="0">
                <a:solidFill>
                  <a:srgbClr val="FF0000"/>
                </a:solidFill>
                <a:latin typeface="+mj-ea"/>
              </a:rPr>
              <a:t>본기도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”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성부와 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~ “ 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라고 시작 할 때 자리에서 나갑니다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en-US" altLang="ko-KR" sz="5600" b="1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    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제대에 절을 하고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계단 아래에 서서 대기</a:t>
            </a:r>
            <a:endParaRPr lang="en-US" altLang="ko-KR" sz="5600" b="1" dirty="0" smtClean="0">
              <a:solidFill>
                <a:srgbClr val="FF0000"/>
              </a:solidFill>
              <a:latin typeface="+mj-ea"/>
            </a:endParaRPr>
          </a:p>
          <a:p>
            <a:pPr algn="l">
              <a:lnSpc>
                <a:spcPct val="170000"/>
              </a:lnSpc>
            </a:pPr>
            <a:r>
              <a:rPr lang="en-US" altLang="ko-KR" sz="5600" b="1" dirty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    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신자들이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 “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아멘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”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이라고 응답하면 제대에 올라가서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,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 신부님께서 자리에 앉으면 독서를 시작 </a:t>
            </a:r>
            <a:endParaRPr lang="en-US" altLang="ko-KR" sz="5600" b="1" u="sng" dirty="0" smtClean="0">
              <a:solidFill>
                <a:srgbClr val="FF0000"/>
              </a:solidFill>
              <a:latin typeface="+mj-ea"/>
            </a:endParaRPr>
          </a:p>
          <a:p>
            <a:pPr algn="l">
              <a:lnSpc>
                <a:spcPct val="170000"/>
              </a:lnSpc>
            </a:pPr>
            <a:r>
              <a:rPr lang="en-US" altLang="ko-KR" sz="5600" b="1" dirty="0" smtClean="0">
                <a:latin typeface="+mj-ea"/>
              </a:rPr>
              <a:t>(3) </a:t>
            </a:r>
            <a:r>
              <a:rPr lang="ko-KR" altLang="en-US" sz="5600" b="1" dirty="0" smtClean="0">
                <a:latin typeface="+mj-ea"/>
              </a:rPr>
              <a:t>예</a:t>
            </a:r>
            <a:r>
              <a:rPr lang="en-US" altLang="ko-KR" sz="5600" b="1" dirty="0" smtClean="0">
                <a:latin typeface="+mj-ea"/>
              </a:rPr>
              <a:t>)</a:t>
            </a:r>
            <a:r>
              <a:rPr lang="ko-KR" altLang="en-US" sz="5600" b="1" dirty="0" smtClean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“</a:t>
            </a:r>
            <a:r>
              <a:rPr lang="ko-KR" altLang="en-US" sz="5600" b="1" dirty="0" smtClean="0">
                <a:latin typeface="+mj-ea"/>
              </a:rPr>
              <a:t>창세기의 말씀입니다</a:t>
            </a:r>
            <a:r>
              <a:rPr lang="en-US" altLang="ko-KR" sz="5600" b="1" dirty="0" smtClean="0">
                <a:latin typeface="+mj-ea"/>
              </a:rPr>
              <a:t>” </a:t>
            </a:r>
            <a:r>
              <a:rPr lang="ko-KR" altLang="en-US" sz="5600" b="1" dirty="0" smtClean="0">
                <a:latin typeface="+mj-ea"/>
              </a:rPr>
              <a:t>라고 읽은 후</a:t>
            </a:r>
            <a:r>
              <a:rPr lang="en-US" altLang="ko-KR" sz="5600" b="1" dirty="0" smtClean="0">
                <a:latin typeface="+mj-ea"/>
              </a:rPr>
              <a:t>, 1 </a:t>
            </a:r>
            <a:r>
              <a:rPr lang="ko-KR" altLang="en-US" sz="5600" b="1" dirty="0" smtClean="0">
                <a:latin typeface="+mj-ea"/>
              </a:rPr>
              <a:t>초 후에 본문을 읽습니다</a:t>
            </a:r>
            <a:r>
              <a:rPr lang="en-US" altLang="ko-KR" sz="5600" b="1" dirty="0" smtClean="0">
                <a:latin typeface="+mj-ea"/>
              </a:rPr>
              <a:t>.</a:t>
            </a:r>
            <a:br>
              <a:rPr lang="en-US" altLang="ko-KR" sz="5600" b="1" dirty="0" smtClean="0">
                <a:latin typeface="+mj-ea"/>
              </a:rPr>
            </a:br>
            <a:r>
              <a:rPr lang="en-US" altLang="ko-KR" sz="5600" b="1" dirty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    </a:t>
            </a:r>
            <a:r>
              <a:rPr lang="ko-KR" altLang="en-US" sz="5600" b="1" dirty="0" smtClean="0">
                <a:latin typeface="+mj-ea"/>
              </a:rPr>
              <a:t>선포자의 입장으로 천천히 그리고 또박또박하게 말씀을 전달합니다</a:t>
            </a:r>
            <a:r>
              <a:rPr lang="en-US" altLang="ko-KR" sz="5600" b="1" dirty="0" smtClean="0">
                <a:latin typeface="+mj-ea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en-US" altLang="ko-KR" sz="5600" b="1" dirty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    </a:t>
            </a:r>
            <a:r>
              <a:rPr lang="ko-KR" altLang="en-US" sz="5600" b="1" dirty="0" smtClean="0">
                <a:latin typeface="+mj-ea"/>
              </a:rPr>
              <a:t>봉독 후</a:t>
            </a:r>
            <a:r>
              <a:rPr lang="en-US" altLang="ko-KR" sz="5600" b="1" dirty="0" smtClean="0">
                <a:latin typeface="+mj-ea"/>
              </a:rPr>
              <a:t>,</a:t>
            </a:r>
            <a:r>
              <a:rPr lang="ko-KR" altLang="en-US" sz="5600" b="1" dirty="0" smtClean="0">
                <a:latin typeface="+mj-ea"/>
              </a:rPr>
              <a:t> 약 </a:t>
            </a:r>
            <a:r>
              <a:rPr lang="en-US" altLang="ko-KR" sz="5600" b="1" dirty="0" smtClean="0">
                <a:latin typeface="+mj-ea"/>
              </a:rPr>
              <a:t>2 </a:t>
            </a:r>
            <a:r>
              <a:rPr lang="ko-KR" altLang="en-US" sz="5600" b="1" dirty="0" smtClean="0">
                <a:latin typeface="+mj-ea"/>
              </a:rPr>
              <a:t>초 후에 본문 낭독보다 톤을 조금 올려서 힘있게 </a:t>
            </a:r>
            <a:r>
              <a:rPr lang="en-US" altLang="ko-KR" sz="5600" b="1" dirty="0" smtClean="0">
                <a:latin typeface="+mj-ea"/>
              </a:rPr>
              <a:t>“</a:t>
            </a:r>
            <a:r>
              <a:rPr lang="ko-KR" altLang="en-US" sz="5600" b="1" dirty="0" smtClean="0">
                <a:latin typeface="+mj-ea"/>
              </a:rPr>
              <a:t>주님의 말씀입니다</a:t>
            </a:r>
            <a:r>
              <a:rPr lang="en-US" altLang="ko-KR" sz="5600" b="1" dirty="0" smtClean="0">
                <a:latin typeface="+mj-ea"/>
              </a:rPr>
              <a:t>”</a:t>
            </a:r>
            <a:r>
              <a:rPr lang="ko-KR" altLang="en-US" sz="5600" b="1" dirty="0" smtClean="0">
                <a:latin typeface="+mj-ea"/>
              </a:rPr>
              <a:t>라고 합니다</a:t>
            </a:r>
            <a:r>
              <a:rPr lang="en-US" altLang="ko-KR" sz="5600" b="1" dirty="0" smtClean="0">
                <a:latin typeface="+mj-ea"/>
              </a:rPr>
              <a:t>.</a:t>
            </a:r>
            <a:br>
              <a:rPr lang="en-US" altLang="ko-KR" sz="5600" b="1" dirty="0" smtClean="0">
                <a:latin typeface="+mj-ea"/>
              </a:rPr>
            </a:br>
            <a:r>
              <a:rPr lang="en-US" altLang="ko-KR" sz="5600" b="1" dirty="0" smtClean="0">
                <a:latin typeface="+mj-ea"/>
              </a:rPr>
              <a:t>(4) “</a:t>
            </a:r>
            <a:r>
              <a:rPr lang="ko-KR" altLang="en-US" sz="5600" b="1" dirty="0" smtClean="0">
                <a:latin typeface="+mj-ea"/>
              </a:rPr>
              <a:t>하느님 감사합니다</a:t>
            </a:r>
            <a:r>
              <a:rPr lang="en-US" altLang="ko-KR" sz="5600" b="1" dirty="0" smtClean="0">
                <a:latin typeface="+mj-ea"/>
              </a:rPr>
              <a:t>”</a:t>
            </a:r>
            <a:r>
              <a:rPr lang="ko-KR" altLang="en-US" sz="5600" b="1" dirty="0" smtClean="0">
                <a:latin typeface="+mj-ea"/>
              </a:rPr>
              <a:t>라고 회답을 받으면 내려와서 제대에 절을 하고 자리로 돌아갑니다</a:t>
            </a:r>
            <a:r>
              <a:rPr lang="en-US" altLang="ko-KR" sz="5600" b="1" dirty="0" smtClean="0">
                <a:latin typeface="+mj-ea"/>
              </a:rPr>
              <a:t>.</a:t>
            </a:r>
            <a:endParaRPr lang="ko-KR" altLang="en-US" sz="56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466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324</Words>
  <Application>Microsoft Office PowerPoint</Application>
  <PresentationFormat>화면 슬라이드 쇼(4:3)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               ◆ 미사해설 주의사항 ◆ (1) 매월 &lt;미사 전 기도문&gt;은 꼭 확인합니다.      삼종기도: 토요일 저녁미사 전. 일/월 새벽미사 전. 일요일 교중미사 후 (2) 앞자리부터 앉도록 안내하고, 휴대폰을 끄도록 안내합니다.  (3) 정각에 미사가 시작되도록 미사 전 기도문 시간을 잘 조절합니다. (4) 평일 미사는 “0월0일 연중 24주간 목요일 미사입니다” 로 시작합니다. (5) 2차 헌금 안내합니다. (미사 시작 전, 예물준비성가 전) (6) 화답송, 알렐루야는 독서자가 자리에 돌아가면 합니다 (7) 보편지향기도는 해설자가 합니다.      “예물준비성가는 0 번”, “영성체성가는 0 번”이라고 안내합니다.      평일미사에서 “하느님의 어린양”은 해설자가 합니다 (8) 영상 화면 및 성가번호 화면(해설자 뒤)을 수시로 확인합니다. (9) 미사를 마치면 영상 끄기, 빔 올리기, PC 끄기 합니다.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미사해설 주의사항 (1) 매월 &lt;미사 전 기도문&gt;은 확인해 주세요. (2) 정각에 미사가 시작되도록 미사 전 기도문을 봉독합니다 (3) 평일 미사 시작은 0월0일 연중 24주간 목요일 미사입니다. (3) 2차 헌금 안내합니다. (미사 시작 전, 예물준비성가 전) (4) 신자들의 기도는 해설자가 합니다. (5) 예물준비성가는 0 번. 영성체성가는 0번이라고 합니다. (6)</dc:title>
  <dc:creator>dsmesm</dc:creator>
  <cp:lastModifiedBy>주승채(JU, SEAUNGCHAE)</cp:lastModifiedBy>
  <cp:revision>39</cp:revision>
  <cp:lastPrinted>2019-11-04T01:02:49Z</cp:lastPrinted>
  <dcterms:created xsi:type="dcterms:W3CDTF">2019-11-04T00:24:00Z</dcterms:created>
  <dcterms:modified xsi:type="dcterms:W3CDTF">2020-06-18T23:19:08Z</dcterms:modified>
</cp:coreProperties>
</file>