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BFF60-DD75-46DB-947B-0D4D3C1F08A5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93AEE-172F-41E6-BD5E-43651A2096D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9993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93AEE-172F-41E6-BD5E-43651A2096D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09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44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50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94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402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1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50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78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9138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990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8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463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ACE-14EC-46CE-9009-10B4DFC5A8A7}" type="datetimeFigureOut">
              <a:rPr lang="ko-KR" altLang="en-US" smtClean="0"/>
              <a:t>2023-03-13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22262-F281-425C-8C35-FA0582A9C0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911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225608"/>
              </p:ext>
            </p:extLst>
          </p:nvPr>
        </p:nvGraphicFramePr>
        <p:xfrm>
          <a:off x="179512" y="1124744"/>
          <a:ext cx="8784976" cy="3806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16437963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6135736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7312539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33330071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319466802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3614915"/>
                    </a:ext>
                  </a:extLst>
                </a:gridCol>
              </a:tblGrid>
              <a:tr h="3854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해 설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독 서 자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수난복음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복사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비 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7001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4/2(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altLang="ko-KR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</a:rPr>
                        <a:t> 새벽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강성금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최상호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다른사람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이성수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36274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4/2(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수난성지주일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교중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신주현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임행선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양한희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신주현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다른사람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정재민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마당에서 행렬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29600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4/6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 목요일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배정숙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백순환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김명숙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발씻김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 예식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감실조배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5545987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4/7 (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성금요일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이민희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해설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신동범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다른사람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박희석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보편지향기도</a:t>
                      </a:r>
                      <a:endParaRPr lang="en-US" altLang="ko-KR" sz="1200" b="1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방희숙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): </a:t>
                      </a:r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독서대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340558"/>
                  </a:ext>
                </a:extLst>
              </a:tr>
              <a:tr h="104538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4/8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부활성야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김진석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권태민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김성자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이준규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7. 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박금숙</a:t>
                      </a:r>
                      <a:endParaRPr lang="en-US" altLang="ko-K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None/>
                      </a:pP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김현숙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김성태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이강현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봉헌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류열수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박병숙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594872"/>
                  </a:ext>
                </a:extLst>
              </a:tr>
              <a:tr h="475177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4/9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부활대축일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이현석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이호권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이정란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>
                          <a:solidFill>
                            <a:schemeClr val="tx1"/>
                          </a:solidFill>
                        </a:rPr>
                        <a:t>한영근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신상호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김경문</a:t>
                      </a:r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</a:rPr>
                        <a:t>이성수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1" i="1" dirty="0" smtClean="0">
                          <a:solidFill>
                            <a:schemeClr val="tx1"/>
                          </a:solidFill>
                        </a:rPr>
                        <a:t>봉헌</a:t>
                      </a:r>
                      <a:r>
                        <a:rPr lang="en-US" altLang="ko-KR" sz="1200" b="1" i="1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b="1" i="1" dirty="0" err="1" smtClean="0">
                          <a:solidFill>
                            <a:schemeClr val="tx1"/>
                          </a:solidFill>
                        </a:rPr>
                        <a:t>해당구역</a:t>
                      </a:r>
                      <a:endParaRPr lang="ko-KR" altLang="en-US" sz="1200" b="1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8912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323528" y="260648"/>
            <a:ext cx="417646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2023</a:t>
            </a:r>
            <a:r>
              <a:rPr lang="ko-KR" altLang="en-US" b="1" dirty="0" smtClean="0">
                <a:solidFill>
                  <a:schemeClr val="tx1"/>
                </a:solidFill>
              </a:rPr>
              <a:t>년 성주간 예절 봉사자</a:t>
            </a:r>
            <a:r>
              <a:rPr lang="en-US" altLang="ko-KR" b="1" dirty="0" smtClean="0">
                <a:solidFill>
                  <a:schemeClr val="tx1"/>
                </a:solidFill>
              </a:rPr>
              <a:t>(</a:t>
            </a:r>
            <a:r>
              <a:rPr lang="ko-KR" altLang="en-US" b="1" dirty="0" smtClean="0">
                <a:solidFill>
                  <a:schemeClr val="tx1"/>
                </a:solidFill>
              </a:rPr>
              <a:t>해설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독서</a:t>
            </a:r>
            <a:r>
              <a:rPr lang="en-US" altLang="ko-KR" b="1" dirty="0" smtClean="0">
                <a:solidFill>
                  <a:schemeClr val="tx1"/>
                </a:solidFill>
              </a:rPr>
              <a:t>)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91288" y="5120545"/>
            <a:ext cx="649759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400" b="1" dirty="0" smtClean="0">
                <a:solidFill>
                  <a:schemeClr val="tx1"/>
                </a:solidFill>
              </a:rPr>
              <a:t>1.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부활성야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부활대축일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해설자 및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독서자는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양복 또는 한복 착용 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4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187</Words>
  <Application>Microsoft Office PowerPoint</Application>
  <PresentationFormat>화면 슬라이드 쇼(4:3)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미사해설 주의사항 (1) 매월 &lt;미사 전 기도문&gt;은 확인해 주세요. (2) 정각에 미사가 시작되도록 미사 전 기도문을 봉독합니다 (3) 평일 미사 시작은 0월0일 연중 24주간 목요일 미사입니다. (3) 2차 헌금 안내합니다. (미사 시작 전, 예물준비성가 전) (4) 신자들의 기도는 해설자가 합니다. (5) 예물준비성가는 0 번. 영성체성가는 0번이라고 합니다. (6)</dc:title>
  <dc:creator>dsmesm</dc:creator>
  <cp:lastModifiedBy>주승채(JU, SEAUNGCHAE)</cp:lastModifiedBy>
  <cp:revision>103</cp:revision>
  <cp:lastPrinted>2021-03-23T22:28:40Z</cp:lastPrinted>
  <dcterms:created xsi:type="dcterms:W3CDTF">2019-11-04T00:24:00Z</dcterms:created>
  <dcterms:modified xsi:type="dcterms:W3CDTF">2023-03-13T02:29:04Z</dcterms:modified>
</cp:coreProperties>
</file>