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75DFE5B-FE86-4131-8764-98BC14EAEAA9}" type="datetimeFigureOut">
              <a:rPr lang="ko-KR" altLang="en-US" smtClean="0"/>
              <a:t>2018-05-26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2EF840E-FDDE-4519-A6D9-D228363A6B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좋은 </a:t>
            </a:r>
            <a:endParaRPr lang="en-US" altLang="ko-KR" dirty="0" smtClean="0"/>
          </a:p>
          <a:p>
            <a:r>
              <a:rPr lang="ko-KR" altLang="en-US" dirty="0" smtClean="0"/>
              <a:t>부모가 되려면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ko-KR" altLang="en-US" dirty="0" err="1" smtClean="0"/>
              <a:t>첫영성체</a:t>
            </a:r>
            <a:r>
              <a:rPr lang="ko-KR" altLang="en-US" dirty="0" smtClean="0"/>
              <a:t> 부모 교육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4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사랑한다는 것은 결심입니다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좋은 부모가 되기 위한 결심을 늘 새롭게 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사랑은 결심입니다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70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en-US" altLang="ko-KR" dirty="0" err="1" smtClean="0"/>
              <a:t>Agere</a:t>
            </a:r>
            <a:r>
              <a:rPr lang="en-US" altLang="ko-KR" dirty="0" smtClean="0"/>
              <a:t> sequitur </a:t>
            </a:r>
            <a:r>
              <a:rPr lang="en-US" altLang="ko-KR" dirty="0" err="1" smtClean="0"/>
              <a:t>Esse</a:t>
            </a:r>
            <a:r>
              <a:rPr lang="en-US" altLang="ko-KR" dirty="0" smtClean="0"/>
              <a:t>.”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r>
              <a:rPr lang="en-US" altLang="ko-KR" dirty="0" smtClean="0"/>
              <a:t>“I think, therefore I am.” – Rene Descartes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행위는 존재를 따른다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다시 한번</a:t>
            </a:r>
            <a:endParaRPr lang="ko-KR" altLang="en-US" dirty="0"/>
          </a:p>
        </p:txBody>
      </p:sp>
      <p:pic>
        <p:nvPicPr>
          <p:cNvPr id="4" name="내용 개체 틀 3" descr="엄마왜~1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1646767" y="1719263"/>
            <a:ext cx="5875866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ko-KR" altLang="en-US" b="1" dirty="0"/>
              <a:t>세상을 창조하신 하느님</a:t>
            </a:r>
            <a:r>
              <a:rPr lang="en-US" altLang="ko-KR" b="1" dirty="0"/>
              <a:t>.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하느님께서는 저희에게 귀한 자녀를 주시어 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창조를 이어가게 하셨으니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주님의 사랑으로 자녀를 길러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주님의 영광을 드러내게 하소서</a:t>
            </a:r>
            <a:r>
              <a:rPr lang="en-US" altLang="ko-KR" b="1" dirty="0"/>
              <a:t>.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dirty="0"/>
              <a:t> </a:t>
            </a:r>
          </a:p>
          <a:p>
            <a:pPr marL="45720" indent="0">
              <a:buNone/>
            </a:pPr>
            <a:r>
              <a:rPr lang="ko-KR" altLang="en-US" b="1" dirty="0"/>
              <a:t>주님</a:t>
            </a:r>
            <a:r>
              <a:rPr lang="en-US" altLang="ko-KR" b="1" dirty="0"/>
              <a:t>, </a:t>
            </a:r>
            <a:r>
              <a:rPr lang="ko-KR" altLang="en-US" b="1" dirty="0"/>
              <a:t>사랑하는 저희 자녀를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은총으로 보호하시어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세상 부패에 물들지 않게 하시며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온갖 악의 유혹을 물리치고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예수님을 본받아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주님의 뜻을 이루는 일꾼이 되게 하소서</a:t>
            </a:r>
            <a:r>
              <a:rPr lang="en-US" altLang="ko-KR" b="1" dirty="0"/>
              <a:t>.</a:t>
            </a:r>
            <a:endParaRPr lang="ko-KR" altLang="en-US" dirty="0"/>
          </a:p>
          <a:p>
            <a:pPr marL="45720" indent="0">
              <a:buNone/>
            </a:pPr>
            <a:r>
              <a:rPr lang="ko-KR" altLang="en-US" b="1" dirty="0"/>
              <a:t>우리 주 그리스도를 통하여 비나이다</a:t>
            </a:r>
            <a:r>
              <a:rPr lang="en-US" altLang="ko-KR" b="1" dirty="0" smtClean="0"/>
              <a:t>.              </a:t>
            </a:r>
            <a:r>
              <a:rPr lang="ko-KR" altLang="en-US" b="1" dirty="0" smtClean="0"/>
              <a:t>아멘</a:t>
            </a:r>
            <a:r>
              <a:rPr lang="en-US" altLang="ko-KR" b="1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자녀를 위한 기도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85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45720" indent="0">
              <a:buNone/>
            </a:pPr>
            <a:endParaRPr lang="en-US" altLang="ko-KR" dirty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45720" indent="0">
              <a:buNone/>
            </a:pPr>
            <a:endParaRPr lang="en-US" altLang="ko-KR" dirty="0" smtClean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45720" indent="0">
              <a:buNone/>
            </a:pPr>
            <a:endParaRPr lang="en-US" altLang="ko-KR" dirty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45720" indent="0">
              <a:buNone/>
            </a:pPr>
            <a:endParaRPr lang="en-US" altLang="ko-KR" dirty="0" smtClean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45720" indent="0">
              <a:buNone/>
            </a:pPr>
            <a:r>
              <a:rPr lang="ko-KR" altLang="en-US" dirty="0" smtClean="0">
                <a:latin typeface="+mn-ea"/>
              </a:rPr>
              <a:t>부부관계에도 </a:t>
            </a:r>
            <a:r>
              <a:rPr lang="ko-KR" altLang="en-US" dirty="0">
                <a:latin typeface="+mn-ea"/>
              </a:rPr>
              <a:t>효과적인 교육이 필요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우리 부부 관계를 최우선으로 하기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0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0" indent="0">
              <a:buNone/>
            </a:pPr>
            <a:endParaRPr lang="en-US" altLang="ko-KR" dirty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0" indent="0">
              <a:buNone/>
            </a:pPr>
            <a:endParaRPr lang="en-US" altLang="ko-KR" dirty="0"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+mn-ea"/>
              </a:rPr>
              <a:t>의심 </a:t>
            </a:r>
            <a:r>
              <a:rPr lang="en-US" altLang="ko-KR" dirty="0">
                <a:latin typeface="+mn-ea"/>
              </a:rPr>
              <a:t>x</a:t>
            </a:r>
          </a:p>
          <a:p>
            <a:pPr marL="0" indent="0">
              <a:buNone/>
            </a:pPr>
            <a:endParaRPr lang="en-US" altLang="ko-KR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dirty="0" smtClean="0">
                <a:latin typeface="+mn-ea"/>
              </a:rPr>
              <a:t>우연적 </a:t>
            </a:r>
            <a:r>
              <a:rPr lang="ko-KR" altLang="en-US" dirty="0">
                <a:latin typeface="+mn-ea"/>
              </a:rPr>
              <a:t>사고의 발생</a:t>
            </a:r>
            <a:endParaRPr lang="en-US" altLang="ko-KR" dirty="0">
              <a:latin typeface="+mn-ea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자신감을 가지십시오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29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>
                <a:latin typeface="+mn-ea"/>
              </a:rPr>
              <a:t>기도는 우리 삶에 하느님을 불러들이는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계기가 됩니다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marL="45720" indent="0">
              <a:buNone/>
            </a:pPr>
            <a:endParaRPr lang="ko-KR" altLang="en-US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기도하는 부모가 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50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45720" indent="0">
              <a:buNone/>
            </a:pPr>
            <a:r>
              <a:rPr lang="ko-KR" altLang="en-US" dirty="0" smtClean="0"/>
              <a:t>맞는 옷을 입히십시오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옷에 당신의 자녀를 맞추지 마십시오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공부하는 부모가 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96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r>
              <a:rPr lang="ko-KR" altLang="en-US" dirty="0" smtClean="0"/>
              <a:t>어떻게 하면 내가 행복해질 수 있을까를 깊이 고민하십시오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너의 행복은 나의 행복에서 출발합니다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행복해지려고 노력하십시오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11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r>
              <a:rPr lang="ko-KR" altLang="en-US" dirty="0" smtClean="0"/>
              <a:t>실패를 두려워하지 마십시오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그럼에도 불구하고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48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한 걸음을 내딛는 것이 중요합니다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항상 가능성을 마음에 두십시오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사람은 신비입니다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99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</TotalTime>
  <Words>162</Words>
  <Application>Microsoft Office PowerPoint</Application>
  <PresentationFormat>화면 슬라이드 쇼(4:3)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눈금</vt:lpstr>
      <vt:lpstr>첫영성체 부모 교육</vt:lpstr>
      <vt:lpstr>자녀를 위한 기도</vt:lpstr>
      <vt:lpstr>1. 우리 부부 관계를 최우선으로 하기.</vt:lpstr>
      <vt:lpstr>2. 자신감을 가지십시오.</vt:lpstr>
      <vt:lpstr>3.기도하는 부모가 되십시오.</vt:lpstr>
      <vt:lpstr>4. 공부하는 부모가 되십시오.</vt:lpstr>
      <vt:lpstr>5. 행복해지려고 노력하십시오.</vt:lpstr>
      <vt:lpstr>6. 그럼에도 불구하고</vt:lpstr>
      <vt:lpstr>사람은 신비입니다.</vt:lpstr>
      <vt:lpstr>사랑은 결심입니다.</vt:lpstr>
      <vt:lpstr>행위는 존재를 따른다.</vt:lpstr>
      <vt:lpstr>다시 한번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첫영성체 부모 교육</dc:title>
  <dc:creator>김정훈</dc:creator>
  <cp:lastModifiedBy>김정훈</cp:lastModifiedBy>
  <cp:revision>4</cp:revision>
  <dcterms:created xsi:type="dcterms:W3CDTF">2018-05-26T02:19:40Z</dcterms:created>
  <dcterms:modified xsi:type="dcterms:W3CDTF">2018-05-26T02:41:22Z</dcterms:modified>
</cp:coreProperties>
</file>