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8" r:id="rId5"/>
    <p:sldId id="259" r:id="rId6"/>
    <p:sldId id="256" r:id="rId7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26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66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444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04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041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976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2023-04-21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891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2023-04-21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14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2023-04-21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092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51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C951-A52B-467E-B4F8-2A873B1228A5}" type="datetimeFigureOut">
              <a:rPr lang="ko-KR" altLang="en-US" smtClean="0"/>
              <a:t>2023-04-21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6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C951-A52B-467E-B4F8-2A873B1228A5}" type="datetimeFigureOut">
              <a:rPr lang="ko-KR" altLang="en-US" smtClean="0"/>
              <a:t>2023-04-21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DB07B-39B9-48A6-9168-23FA6D6BE1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86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76989" y="22400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(2022.5.12)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753980" y="810125"/>
            <a:ext cx="8173452" cy="5799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1.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주일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새벽미사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: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예물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영성체 시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엠프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반주 켬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크지 않게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평일미사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: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영성체송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실시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영성체성가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없는 경우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 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3. </a:t>
            </a:r>
            <a:r>
              <a:rPr lang="ko-KR" altLang="en-US" sz="1400" b="1" dirty="0" smtClean="0"/>
              <a:t>성령강림 </a:t>
            </a:r>
            <a:r>
              <a:rPr lang="en-US" altLang="ko-KR" sz="1400" b="1" dirty="0" smtClean="0"/>
              <a:t>9</a:t>
            </a:r>
            <a:r>
              <a:rPr lang="ko-KR" altLang="en-US" sz="1400" b="1" dirty="0" smtClean="0"/>
              <a:t>일기도</a:t>
            </a:r>
            <a:r>
              <a:rPr lang="en-US" altLang="ko-KR" sz="1400" b="1" dirty="0" smtClean="0"/>
              <a:t>: 5/27~6/4</a:t>
            </a:r>
            <a:r>
              <a:rPr lang="ko-KR" altLang="en-US" sz="1400" b="1" dirty="0" smtClean="0"/>
              <a:t>일까지</a:t>
            </a:r>
            <a:r>
              <a:rPr lang="en-US" altLang="ko-KR" sz="1400" b="1" dirty="0" smtClean="0"/>
              <a:t>.  </a:t>
            </a:r>
            <a:r>
              <a:rPr lang="ko-KR" altLang="en-US" sz="1400" b="1" dirty="0" smtClean="0"/>
              <a:t>미사 전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/>
              <a:t>             </a:t>
            </a:r>
            <a:r>
              <a:rPr lang="en-US" altLang="ko-KR" sz="1400" b="1" dirty="0" smtClean="0"/>
              <a:t>- </a:t>
            </a:r>
            <a:r>
              <a:rPr lang="ko-KR" altLang="en-US" sz="1400" b="1" dirty="0" err="1" smtClean="0"/>
              <a:t>교구청</a:t>
            </a:r>
            <a:r>
              <a:rPr lang="ko-KR" altLang="en-US" sz="1400" b="1" dirty="0" smtClean="0"/>
              <a:t> 신축 기도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성령강림 기도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4. </a:t>
            </a:r>
            <a:r>
              <a:rPr lang="ko-KR" altLang="en-US" sz="1400" b="1" dirty="0" smtClean="0"/>
              <a:t>성령강림 </a:t>
            </a:r>
            <a:r>
              <a:rPr lang="ko-KR" altLang="en-US" sz="1400" b="1" dirty="0" err="1" smtClean="0"/>
              <a:t>부속가</a:t>
            </a:r>
            <a:r>
              <a:rPr lang="ko-KR" altLang="en-US" sz="1400" b="1" dirty="0" smtClean="0"/>
              <a:t> 실시</a:t>
            </a:r>
            <a:r>
              <a:rPr lang="en-US" altLang="ko-KR" sz="1400" b="1" dirty="0" smtClean="0"/>
              <a:t>: 6/4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저녁미사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~ 6/5</a:t>
            </a:r>
            <a:r>
              <a:rPr lang="ko-KR" altLang="en-US" sz="1400" b="1" dirty="0" smtClean="0"/>
              <a:t>일 저녁미사까지</a:t>
            </a:r>
            <a:r>
              <a:rPr lang="en-US" altLang="ko-KR" sz="1400" b="1" dirty="0" smtClean="0"/>
              <a:t>. </a:t>
            </a:r>
            <a:r>
              <a:rPr lang="ko-KR" altLang="en-US" sz="1400" b="1" dirty="0" smtClean="0"/>
              <a:t>알렐루야 전에 실시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5. 2</a:t>
            </a:r>
            <a:r>
              <a:rPr lang="ko-KR" altLang="en-US" sz="1400" b="1" dirty="0" err="1" smtClean="0"/>
              <a:t>차헌금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- 5/22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 smtClean="0"/>
              <a:t>유섬이</a:t>
            </a:r>
            <a:r>
              <a:rPr lang="ko-KR" altLang="en-US" sz="1400" b="1" dirty="0" smtClean="0"/>
              <a:t> 묘지 정비 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차 헌금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- 5/29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우크라이나 평화와 난민을 위한 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차 헌금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6. 5/22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, 5/29</a:t>
            </a:r>
            <a:r>
              <a:rPr lang="ko-KR" altLang="en-US" sz="1400" b="1" dirty="0" smtClean="0"/>
              <a:t>일 우크라이나 평화와 난민을 위한 보편 </a:t>
            </a:r>
            <a:r>
              <a:rPr lang="ko-KR" altLang="en-US" sz="1400" b="1" dirty="0" err="1" smtClean="0"/>
              <a:t>지향기도</a:t>
            </a:r>
            <a:r>
              <a:rPr lang="ko-KR" altLang="en-US" sz="1400" b="1" dirty="0" smtClean="0"/>
              <a:t> 추가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   </a:t>
            </a:r>
            <a:r>
              <a:rPr lang="ko-KR" altLang="en-US" sz="1400" b="1" dirty="0" smtClean="0"/>
              <a:t>참된 평화의 근원이신 주님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전쟁으로 상처받는 </a:t>
            </a:r>
            <a:r>
              <a:rPr lang="ko-KR" altLang="en-US" sz="1400" b="1" dirty="0" err="1" smtClean="0"/>
              <a:t>우쿠라이나에</a:t>
            </a:r>
            <a:r>
              <a:rPr lang="ko-KR" altLang="en-US" sz="1400" b="1" dirty="0" smtClean="0"/>
              <a:t> 하루빨리 평화를 되찾아 주시어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</a:t>
            </a:r>
            <a:r>
              <a:rPr lang="ko-KR" altLang="en-US" sz="1400" b="1" dirty="0" smtClean="0"/>
              <a:t>주님을 찬양하며 살아갈 수 있도록 이끌어 주소서</a:t>
            </a:r>
            <a:r>
              <a:rPr lang="en-US" altLang="ko-KR" sz="1400" b="1" dirty="0" smtClean="0"/>
              <a:t>    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7. 6</a:t>
            </a:r>
            <a:r>
              <a:rPr lang="ko-KR" altLang="en-US" sz="1400" b="1" dirty="0" smtClean="0"/>
              <a:t>월 예수성심성월기도 실시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미사 전</a:t>
            </a:r>
            <a:r>
              <a:rPr lang="en-US" altLang="ko-KR" sz="1400" b="1" dirty="0" smtClean="0"/>
              <a:t>): </a:t>
            </a:r>
            <a:r>
              <a:rPr lang="ko-KR" altLang="en-US" sz="1400" b="1" dirty="0" err="1" smtClean="0"/>
              <a:t>교구청</a:t>
            </a:r>
            <a:r>
              <a:rPr lang="ko-KR" altLang="en-US" sz="1400" b="1" dirty="0" smtClean="0"/>
              <a:t> 신축</a:t>
            </a:r>
            <a:r>
              <a:rPr lang="en-US" altLang="ko-KR" sz="1400" b="1" dirty="0" smtClean="0"/>
              <a:t>/ </a:t>
            </a:r>
            <a:r>
              <a:rPr lang="ko-KR" altLang="en-US" sz="1400" b="1" dirty="0" err="1" smtClean="0"/>
              <a:t>예수성심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성월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8. 6</a:t>
            </a:r>
            <a:r>
              <a:rPr lang="ko-KR" altLang="en-US" sz="1400" b="1" dirty="0" smtClean="0"/>
              <a:t>월 평일 </a:t>
            </a:r>
            <a:r>
              <a:rPr lang="en-US" altLang="ko-KR" sz="1400" b="1" dirty="0" smtClean="0"/>
              <a:t>1,2 </a:t>
            </a:r>
            <a:r>
              <a:rPr lang="ko-KR" altLang="en-US" sz="1400" b="1" dirty="0" smtClean="0"/>
              <a:t>독서</a:t>
            </a:r>
            <a:r>
              <a:rPr lang="en-US" altLang="ko-KR" sz="1400" b="1" dirty="0" smtClean="0"/>
              <a:t>: 6/23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, 6/24</a:t>
            </a:r>
            <a:r>
              <a:rPr lang="ko-KR" altLang="en-US" sz="1400" b="1" dirty="0" smtClean="0"/>
              <a:t>일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9. </a:t>
            </a:r>
            <a:r>
              <a:rPr lang="ko-KR" altLang="en-US" sz="1400" b="1" dirty="0"/>
              <a:t>미사 전례에 대한 의문 사항은 소피아 수녀님께 수시 확인 요</a:t>
            </a:r>
          </a:p>
          <a:p>
            <a:pPr algn="l">
              <a:lnSpc>
                <a:spcPct val="150000"/>
              </a:lnSpc>
            </a:pP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- 5/22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아치에스</a:t>
            </a:r>
            <a:r>
              <a:rPr lang="ko-KR" altLang="en-US" sz="1400" b="1" dirty="0" smtClean="0"/>
              <a:t> 반주자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비비안나</a:t>
            </a:r>
            <a:r>
              <a:rPr lang="en-US" altLang="ko-KR" sz="1400" b="1" dirty="0" smtClean="0"/>
              <a:t>), 5/31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성모의밤</a:t>
            </a:r>
            <a:r>
              <a:rPr lang="ko-KR" altLang="en-US" sz="1400" b="1" dirty="0" smtClean="0"/>
              <a:t> 반주자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미리암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 협조 요청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- </a:t>
            </a:r>
            <a:r>
              <a:rPr lang="ko-KR" altLang="en-US" sz="1400" b="1" dirty="0" err="1" smtClean="0"/>
              <a:t>평일미사</a:t>
            </a:r>
            <a:r>
              <a:rPr lang="ko-KR" altLang="en-US" sz="1400" b="1" dirty="0" smtClean="0"/>
              <a:t> 반주자 부족 어떻게 </a:t>
            </a:r>
            <a:r>
              <a:rPr lang="en-US" altLang="ko-KR" sz="1400" b="1" dirty="0" smtClean="0"/>
              <a:t>????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- </a:t>
            </a:r>
            <a:r>
              <a:rPr lang="ko-KR" altLang="en-US" sz="1400" b="1" dirty="0" err="1" smtClean="0"/>
              <a:t>전례분과</a:t>
            </a:r>
            <a:r>
              <a:rPr lang="ko-KR" altLang="en-US" sz="1400" b="1" dirty="0" smtClean="0"/>
              <a:t> 모임 정례화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매월 </a:t>
            </a:r>
            <a:r>
              <a:rPr lang="ko-KR" altLang="en-US" sz="1400" b="1" dirty="0" err="1" smtClean="0"/>
              <a:t>셋째주</a:t>
            </a:r>
            <a:r>
              <a:rPr lang="ko-KR" altLang="en-US" sz="1400" b="1" dirty="0" smtClean="0"/>
              <a:t> 목요일 </a:t>
            </a:r>
            <a:r>
              <a:rPr lang="ko-KR" altLang="en-US" sz="1400" b="1" dirty="0" err="1" smtClean="0"/>
              <a:t>저녁미사</a:t>
            </a:r>
            <a:r>
              <a:rPr lang="ko-KR" altLang="en-US" sz="1400" b="1" dirty="0" smtClean="0"/>
              <a:t> 후</a:t>
            </a:r>
            <a:endParaRPr lang="en-US" altLang="ko-K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5446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76989" y="22400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(2022.6.16)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753980" y="810125"/>
            <a:ext cx="8173452" cy="5293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1. </a:t>
            </a:r>
            <a:r>
              <a:rPr lang="ko-KR" altLang="en-US" sz="1400" b="1" dirty="0" smtClean="0"/>
              <a:t>평일 </a:t>
            </a:r>
            <a:r>
              <a:rPr lang="en-US" altLang="ko-KR" sz="1400" b="1" dirty="0" smtClean="0"/>
              <a:t>1,2 </a:t>
            </a:r>
            <a:r>
              <a:rPr lang="ko-KR" altLang="en-US" sz="1400" b="1" dirty="0" smtClean="0"/>
              <a:t>독서</a:t>
            </a:r>
            <a:r>
              <a:rPr lang="en-US" altLang="ko-KR" sz="1400" b="1" dirty="0" smtClean="0"/>
              <a:t>: 6/23, 6/24, 6/29, 7/5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2. </a:t>
            </a:r>
            <a:r>
              <a:rPr lang="ko-KR" altLang="en-US" sz="1400" b="1" dirty="0" err="1" smtClean="0"/>
              <a:t>혼배미사</a:t>
            </a:r>
            <a:r>
              <a:rPr lang="en-US" altLang="ko-KR" sz="1400" b="1" dirty="0" smtClean="0"/>
              <a:t>: 6/25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토</a:t>
            </a:r>
            <a:r>
              <a:rPr lang="en-US" altLang="ko-KR" sz="1400" b="1" dirty="0" smtClean="0"/>
              <a:t>) 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3. </a:t>
            </a:r>
            <a:r>
              <a:rPr lang="ko-KR" altLang="en-US" sz="1400" b="1" dirty="0" smtClean="0"/>
              <a:t>미사 전 기도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ko-KR" altLang="en-US" sz="1400" b="1" dirty="0" smtClean="0"/>
              <a:t>    </a:t>
            </a:r>
            <a:r>
              <a:rPr lang="en-US" altLang="ko-KR" sz="1400" b="1" dirty="0" smtClean="0"/>
              <a:t>6/16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~6/24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 smtClean="0"/>
              <a:t>교구청</a:t>
            </a:r>
            <a:r>
              <a:rPr lang="ko-KR" altLang="en-US" sz="1400" b="1" dirty="0" smtClean="0"/>
              <a:t> 신축 기도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민족 화해를 위한 기도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6/24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/>
              <a:t>교구청</a:t>
            </a:r>
            <a:r>
              <a:rPr lang="ko-KR" altLang="en-US" sz="1400" b="1" dirty="0"/>
              <a:t> 신축 기도</a:t>
            </a:r>
            <a:r>
              <a:rPr lang="en-US" altLang="ko-KR" sz="1400" b="1" dirty="0"/>
              <a:t>, </a:t>
            </a:r>
            <a:r>
              <a:rPr lang="ko-KR" altLang="en-US" sz="1400" b="1" dirty="0" smtClean="0"/>
              <a:t>사제를 위한 기도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 </a:t>
            </a:r>
            <a:r>
              <a:rPr lang="en-US" altLang="ko-KR" sz="1400" b="1" dirty="0" smtClean="0"/>
              <a:t>   6/26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/>
              <a:t>교구청</a:t>
            </a:r>
            <a:r>
              <a:rPr lang="ko-KR" altLang="en-US" sz="1400" b="1" dirty="0"/>
              <a:t> 신축 기도</a:t>
            </a:r>
            <a:r>
              <a:rPr lang="en-US" altLang="ko-KR" sz="1400" b="1" dirty="0"/>
              <a:t>, </a:t>
            </a:r>
            <a:r>
              <a:rPr lang="ko-KR" altLang="en-US" sz="1400" b="1" dirty="0" smtClean="0"/>
              <a:t>교황님을 위한 기도</a:t>
            </a:r>
            <a:r>
              <a:rPr lang="en-US" altLang="ko-KR" sz="1400" b="1" dirty="0" smtClean="0"/>
              <a:t>. (</a:t>
            </a:r>
            <a:r>
              <a:rPr lang="ko-KR" altLang="en-US" sz="1400" b="1" dirty="0" err="1" smtClean="0"/>
              <a:t>교황주일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차 헌금</a:t>
            </a:r>
            <a:r>
              <a:rPr lang="en-US" altLang="ko-KR" sz="1400" b="1" dirty="0" smtClean="0"/>
              <a:t>)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   7/17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/>
              <a:t>교구청</a:t>
            </a:r>
            <a:r>
              <a:rPr lang="ko-KR" altLang="en-US" sz="1400" b="1" dirty="0"/>
              <a:t> 신축 기도</a:t>
            </a:r>
            <a:r>
              <a:rPr lang="en-US" altLang="ko-KR" sz="1400" b="1" dirty="0"/>
              <a:t>, </a:t>
            </a:r>
            <a:r>
              <a:rPr lang="ko-KR" altLang="en-US" sz="1400" b="1" dirty="0" smtClean="0"/>
              <a:t>농민을 위한 기도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4. </a:t>
            </a:r>
            <a:r>
              <a:rPr lang="ko-KR" altLang="en-US" sz="1400" b="1" dirty="0" err="1" smtClean="0"/>
              <a:t>성체분배</a:t>
            </a:r>
            <a:r>
              <a:rPr lang="en-US" altLang="ko-KR" sz="1400" b="1" dirty="0"/>
              <a:t> </a:t>
            </a:r>
            <a:r>
              <a:rPr lang="ko-KR" altLang="en-US" sz="1400" b="1" dirty="0" smtClean="0"/>
              <a:t>방법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주일은 좌</a:t>
            </a:r>
            <a:r>
              <a:rPr lang="en-US" altLang="ko-KR" sz="1400" b="1" dirty="0" smtClean="0"/>
              <a:t>/</a:t>
            </a:r>
            <a:r>
              <a:rPr lang="ko-KR" altLang="en-US" sz="1400" b="1" dirty="0" smtClean="0"/>
              <a:t>우 통로</a:t>
            </a:r>
            <a:r>
              <a:rPr lang="en-US" altLang="ko-KR" sz="1400" b="1" dirty="0" smtClean="0"/>
              <a:t>. </a:t>
            </a:r>
            <a:r>
              <a:rPr lang="ko-KR" altLang="en-US" sz="1400" b="1" dirty="0" smtClean="0"/>
              <a:t>평일은 중앙 통로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5.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장례미사 복사 연습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: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장년복사단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(7/13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일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저녁미사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6.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전례교육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실시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해설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독서자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): 7/6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일 낮 및 저녁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미사후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회 실시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심 신부님 주관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7.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예식서 작성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주일미사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평일미사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혼배미사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장례미사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): 7/21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일 까지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8. </a:t>
            </a:r>
            <a:r>
              <a:rPr lang="ko-KR" altLang="en-US" sz="1400" b="1" dirty="0" smtClean="0"/>
              <a:t>미사 중 성가 </a:t>
            </a:r>
            <a:r>
              <a:rPr lang="ko-KR" altLang="en-US" sz="1400" b="1" dirty="0" err="1" smtClean="0"/>
              <a:t>선창자</a:t>
            </a:r>
            <a:r>
              <a:rPr lang="ko-KR" altLang="en-US" sz="1400" b="1" dirty="0" smtClean="0"/>
              <a:t> 진행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 smtClean="0"/>
              <a:t>주일새벽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수</a:t>
            </a:r>
            <a:r>
              <a:rPr lang="en-US" altLang="ko-KR" sz="1400" b="1" dirty="0" smtClean="0"/>
              <a:t>/</a:t>
            </a:r>
            <a:r>
              <a:rPr lang="ko-KR" altLang="en-US" sz="1400" b="1" dirty="0" smtClean="0"/>
              <a:t>목 </a:t>
            </a:r>
            <a:r>
              <a:rPr lang="ko-KR" altLang="en-US" sz="1400" b="1" dirty="0" err="1" smtClean="0"/>
              <a:t>저녁미사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9. </a:t>
            </a:r>
            <a:r>
              <a:rPr lang="ko-KR" altLang="en-US" sz="1400" b="1" dirty="0" err="1" smtClean="0"/>
              <a:t>전례봉사자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독서</a:t>
            </a:r>
            <a:r>
              <a:rPr lang="en-US" altLang="ko-KR" sz="1400" b="1" dirty="0" smtClean="0"/>
              <a:t>,</a:t>
            </a:r>
            <a:r>
              <a:rPr lang="ko-KR" altLang="en-US" sz="1400" b="1" dirty="0" smtClean="0"/>
              <a:t>해설</a:t>
            </a:r>
            <a:r>
              <a:rPr lang="en-US" altLang="ko-KR" sz="1400" b="1" dirty="0" smtClean="0"/>
              <a:t>,</a:t>
            </a:r>
            <a:r>
              <a:rPr lang="ko-KR" altLang="en-US" sz="1400" b="1" dirty="0" smtClean="0"/>
              <a:t>복사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 변경 시 수녀님께 내용 전달 요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10. </a:t>
            </a:r>
            <a:r>
              <a:rPr lang="ko-KR" altLang="en-US" sz="1400" b="1" dirty="0" smtClean="0"/>
              <a:t>미사 후 </a:t>
            </a:r>
            <a:r>
              <a:rPr lang="ko-KR" altLang="en-US" sz="1400" b="1" dirty="0" err="1" smtClean="0"/>
              <a:t>해설대</a:t>
            </a:r>
            <a:r>
              <a:rPr lang="ko-KR" altLang="en-US" sz="1400" b="1" dirty="0" smtClean="0"/>
              <a:t> 주변 정리 잘 할 것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성가번호판</a:t>
            </a:r>
            <a:r>
              <a:rPr lang="en-US" altLang="ko-KR" sz="1400" b="1" dirty="0" smtClean="0"/>
              <a:t>, PC, </a:t>
            </a:r>
            <a:r>
              <a:rPr lang="ko-KR" altLang="en-US" sz="1400" b="1" dirty="0" smtClean="0"/>
              <a:t>선풍기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빔 확인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11. 2</a:t>
            </a:r>
            <a:r>
              <a:rPr lang="ko-KR" altLang="en-US" sz="1400" b="1" dirty="0" err="1" smtClean="0"/>
              <a:t>차헌금</a:t>
            </a:r>
            <a:r>
              <a:rPr lang="ko-KR" altLang="en-US" sz="1400" b="1" dirty="0" smtClean="0"/>
              <a:t> 공지는 미사 전 </a:t>
            </a:r>
            <a:r>
              <a:rPr lang="en-US" altLang="ko-KR" sz="1400" b="1" dirty="0" smtClean="0"/>
              <a:t>10</a:t>
            </a:r>
            <a:r>
              <a:rPr lang="ko-KR" altLang="en-US" sz="1400" b="1" dirty="0" smtClean="0"/>
              <a:t>분에 실시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12. </a:t>
            </a:r>
            <a:r>
              <a:rPr lang="ko-KR" altLang="en-US" sz="1400" b="1" dirty="0" smtClean="0"/>
              <a:t>차기 전례 회의</a:t>
            </a:r>
            <a:r>
              <a:rPr lang="en-US" altLang="ko-KR" sz="1400" b="1" dirty="0" smtClean="0"/>
              <a:t>: 7/21</a:t>
            </a:r>
            <a:r>
              <a:rPr lang="ko-KR" altLang="en-US" sz="1400" b="1" dirty="0" smtClean="0"/>
              <a:t>일</a:t>
            </a:r>
            <a:endParaRPr lang="en-US" altLang="ko-K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50029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76989" y="22400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(2022.7.21)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737938" y="737936"/>
            <a:ext cx="7435515" cy="2703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1. 7.24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노인의날은</a:t>
            </a:r>
            <a:r>
              <a:rPr lang="ko-KR" altLang="en-US" sz="1400" b="1" dirty="0" smtClean="0"/>
              <a:t> 보편지향기도로 함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2. </a:t>
            </a:r>
            <a:r>
              <a:rPr lang="ko-KR" altLang="en-US" sz="1400" b="1" dirty="0" err="1" smtClean="0"/>
              <a:t>평일미사</a:t>
            </a:r>
            <a:r>
              <a:rPr lang="ko-KR" altLang="en-US" sz="1400" b="1" dirty="0" smtClean="0"/>
              <a:t> 중 성가 </a:t>
            </a:r>
            <a:r>
              <a:rPr lang="ko-KR" altLang="en-US" sz="1400" b="1" dirty="0" err="1" smtClean="0"/>
              <a:t>선창자</a:t>
            </a:r>
            <a:r>
              <a:rPr lang="ko-KR" altLang="en-US" sz="1400" b="1" dirty="0" smtClean="0"/>
              <a:t> 진행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 smtClean="0"/>
              <a:t>선창자</a:t>
            </a:r>
            <a:r>
              <a:rPr lang="ko-KR" altLang="en-US" sz="1400" b="1" dirty="0" smtClean="0"/>
              <a:t> 모집에 어려움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지속적으로 검토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3. </a:t>
            </a:r>
            <a:r>
              <a:rPr lang="ko-KR" altLang="en-US" sz="1400" b="1" dirty="0" err="1" smtClean="0"/>
              <a:t>꾸르실료</a:t>
            </a:r>
            <a:r>
              <a:rPr lang="ko-KR" altLang="en-US" sz="1400" b="1" dirty="0" smtClean="0"/>
              <a:t> 참석자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여운숙</a:t>
            </a:r>
            <a:r>
              <a:rPr lang="ko-KR" altLang="en-US" sz="1400" b="1" dirty="0" smtClean="0"/>
              <a:t> 마리아</a:t>
            </a:r>
            <a:r>
              <a:rPr lang="en-US" altLang="ko-KR" sz="1400" b="1" dirty="0" smtClean="0"/>
              <a:t>, </a:t>
            </a:r>
            <a:r>
              <a:rPr lang="ko-KR" altLang="en-US" sz="1400" b="1" dirty="0" err="1" smtClean="0"/>
              <a:t>양명연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안젤라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를 위한 기도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 smtClean="0"/>
              <a:t>주임신부님</a:t>
            </a:r>
            <a:r>
              <a:rPr lang="ko-KR" altLang="en-US" sz="1400" b="1" dirty="0" smtClean="0"/>
              <a:t> 협의 결정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4. 7/30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특전미사는</a:t>
            </a:r>
            <a:r>
              <a:rPr lang="ko-KR" altLang="en-US" sz="1400" b="1" dirty="0" smtClean="0"/>
              <a:t> 어른 </a:t>
            </a:r>
            <a:r>
              <a:rPr lang="ko-KR" altLang="en-US" sz="1400" b="1" dirty="0" err="1" smtClean="0"/>
              <a:t>전례봉사자</a:t>
            </a:r>
            <a:r>
              <a:rPr lang="ko-KR" altLang="en-US" sz="1400" b="1" dirty="0" smtClean="0"/>
              <a:t> 지원</a:t>
            </a:r>
            <a:r>
              <a:rPr lang="en-US" altLang="ko-KR" sz="1400" b="1" dirty="0" smtClean="0"/>
              <a:t>. </a:t>
            </a:r>
            <a:r>
              <a:rPr lang="en-US" altLang="ko-KR" sz="1400" b="1" dirty="0" err="1" smtClean="0"/>
              <a:t>Mr</a:t>
            </a: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사용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5. 7/31</a:t>
            </a:r>
            <a:r>
              <a:rPr lang="ko-KR" altLang="en-US" sz="1400" b="1" dirty="0" smtClean="0"/>
              <a:t>일 주일 </a:t>
            </a:r>
            <a:r>
              <a:rPr lang="en-US" altLang="ko-KR" sz="1400" b="1" dirty="0" smtClean="0"/>
              <a:t>2</a:t>
            </a:r>
            <a:r>
              <a:rPr lang="ko-KR" altLang="en-US" sz="1400" b="1" dirty="0" err="1" smtClean="0"/>
              <a:t>차헌금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본당 </a:t>
            </a:r>
            <a:r>
              <a:rPr lang="ko-KR" altLang="en-US" sz="1400" b="1" dirty="0" err="1" smtClean="0"/>
              <a:t>보수기금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6. 8/2</a:t>
            </a:r>
            <a:r>
              <a:rPr lang="ko-KR" altLang="en-US" sz="1400" b="1" dirty="0" smtClean="0"/>
              <a:t>일 </a:t>
            </a:r>
            <a:r>
              <a:rPr lang="en-US" altLang="ko-KR" sz="1400" b="1" dirty="0" smtClean="0"/>
              <a:t>~ 8/5</a:t>
            </a:r>
            <a:r>
              <a:rPr lang="ko-KR" altLang="en-US" sz="1400" b="1" dirty="0" smtClean="0"/>
              <a:t>일 미사 없음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7. 8/15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대축일</a:t>
            </a:r>
            <a:r>
              <a:rPr lang="ko-KR" altLang="en-US" sz="1400" b="1" dirty="0" smtClean="0"/>
              <a:t> 미사는 </a:t>
            </a:r>
            <a:r>
              <a:rPr lang="en-US" altLang="ko-KR" sz="1400" b="1" dirty="0" smtClean="0"/>
              <a:t>10:30</a:t>
            </a:r>
            <a:r>
              <a:rPr lang="ko-KR" altLang="en-US" sz="1400" b="1" dirty="0" smtClean="0"/>
              <a:t>분 </a:t>
            </a:r>
            <a:r>
              <a:rPr lang="ko-KR" altLang="en-US" sz="1400" b="1" dirty="0" err="1" smtClean="0"/>
              <a:t>교중미사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1</a:t>
            </a:r>
            <a:r>
              <a:rPr lang="ko-KR" altLang="en-US" sz="1400" b="1" dirty="0" smtClean="0"/>
              <a:t>대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새벽미사</a:t>
            </a:r>
            <a:r>
              <a:rPr lang="ko-KR" altLang="en-US" sz="1400" b="1" dirty="0" smtClean="0"/>
              <a:t> 없음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8. </a:t>
            </a:r>
            <a:r>
              <a:rPr lang="ko-KR" altLang="en-US" sz="1400" b="1" dirty="0" smtClean="0"/>
              <a:t>차기 </a:t>
            </a:r>
            <a:r>
              <a:rPr lang="ko-KR" altLang="en-US" sz="1400" b="1" dirty="0" err="1" smtClean="0"/>
              <a:t>전례회의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9/15</a:t>
            </a:r>
            <a:r>
              <a:rPr lang="ko-KR" altLang="en-US" sz="1400" b="1" dirty="0" smtClean="0"/>
              <a:t>일</a:t>
            </a:r>
            <a:endParaRPr lang="en-US" altLang="ko-K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7546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76989" y="22400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(2022.9.15)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826170" y="978567"/>
            <a:ext cx="7996988" cy="34249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1. </a:t>
            </a:r>
            <a:r>
              <a:rPr lang="ko-KR" altLang="en-US" sz="1400" b="1" dirty="0" smtClean="0"/>
              <a:t>김대열 가브리엘 신부님 </a:t>
            </a:r>
            <a:r>
              <a:rPr lang="ko-KR" altLang="en-US" sz="1400" b="1" dirty="0" err="1" smtClean="0"/>
              <a:t>영명축일</a:t>
            </a:r>
            <a:r>
              <a:rPr lang="en-US" altLang="ko-KR" sz="1400" b="1" dirty="0" smtClean="0"/>
              <a:t>(9/29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   - 9</a:t>
            </a:r>
            <a:r>
              <a:rPr lang="ko-KR" altLang="en-US" sz="1400" b="1" dirty="0" smtClean="0"/>
              <a:t>일기도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사제를 위한 기도</a:t>
            </a:r>
            <a:r>
              <a:rPr lang="en-US" altLang="ko-KR" sz="1400" b="1" dirty="0" smtClean="0"/>
              <a:t>+ </a:t>
            </a:r>
            <a:r>
              <a:rPr lang="ko-KR" altLang="en-US" sz="1400" b="1" dirty="0" err="1" smtClean="0"/>
              <a:t>주모경</a:t>
            </a:r>
            <a:r>
              <a:rPr lang="en-US" altLang="ko-KR" sz="1400" b="1" dirty="0" smtClean="0"/>
              <a:t>): 9/21</a:t>
            </a:r>
            <a:r>
              <a:rPr lang="ko-KR" altLang="en-US" sz="1400" b="1" dirty="0"/>
              <a:t>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수</a:t>
            </a:r>
            <a:r>
              <a:rPr lang="en-US" altLang="ko-KR" sz="1400" b="1" dirty="0"/>
              <a:t>)~9/29(</a:t>
            </a:r>
            <a:r>
              <a:rPr lang="ko-KR" altLang="en-US" sz="1400" b="1" dirty="0"/>
              <a:t>목</a:t>
            </a:r>
            <a:r>
              <a:rPr lang="en-US" altLang="ko-KR" sz="1400" b="1" dirty="0" smtClean="0"/>
              <a:t>), </a:t>
            </a:r>
            <a:r>
              <a:rPr lang="ko-KR" altLang="en-US" sz="1400" b="1" dirty="0" smtClean="0"/>
              <a:t>미사 전에 실시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다른 기도 생략</a:t>
            </a:r>
            <a:r>
              <a:rPr lang="en-US" altLang="ko-KR" sz="1400" b="1" dirty="0" smtClean="0"/>
              <a:t> 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    - 9/24~25</a:t>
            </a:r>
            <a:r>
              <a:rPr lang="ko-KR" altLang="en-US" sz="1400" b="1" dirty="0" smtClean="0"/>
              <a:t>일 주일미사 보편지향기도</a:t>
            </a:r>
            <a:r>
              <a:rPr lang="en-US" altLang="ko-KR" sz="1400" b="1" dirty="0" smtClean="0"/>
              <a:t>(3</a:t>
            </a:r>
            <a:r>
              <a:rPr lang="ko-KR" altLang="en-US" sz="1400" b="1" dirty="0" smtClean="0"/>
              <a:t>번</a:t>
            </a:r>
            <a:r>
              <a:rPr lang="en-US" altLang="ko-KR" sz="1400" b="1" dirty="0" smtClean="0"/>
              <a:t>), </a:t>
            </a:r>
            <a:r>
              <a:rPr lang="ko-KR" altLang="en-US" sz="1400" b="1" dirty="0" smtClean="0"/>
              <a:t>성가대 </a:t>
            </a:r>
            <a:r>
              <a:rPr lang="ko-KR" altLang="en-US" sz="1400" b="1" dirty="0" err="1" smtClean="0"/>
              <a:t>특송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교중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2. 10</a:t>
            </a:r>
            <a:r>
              <a:rPr lang="ko-KR" altLang="en-US" sz="1400" b="1" dirty="0" smtClean="0"/>
              <a:t>월 </a:t>
            </a:r>
            <a:r>
              <a:rPr lang="ko-KR" altLang="en-US" sz="1400" b="1" dirty="0" err="1" smtClean="0"/>
              <a:t>묵주성월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묵주성월기도 </a:t>
            </a:r>
            <a:r>
              <a:rPr lang="en-US" altLang="ko-KR" sz="1400" b="1" dirty="0" smtClean="0"/>
              <a:t>+ </a:t>
            </a:r>
            <a:r>
              <a:rPr lang="ko-KR" altLang="en-US" sz="1400" b="1" dirty="0" err="1" smtClean="0"/>
              <a:t>교구청</a:t>
            </a:r>
            <a:r>
              <a:rPr lang="ko-KR" altLang="en-US" sz="1400" b="1" dirty="0" smtClean="0"/>
              <a:t> 신축 기도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3. 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10/2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일 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군인주일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군인을 위한 기도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+ 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교구청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 신축 기도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): 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수정</a:t>
            </a:r>
            <a:endParaRPr lang="en-US" altLang="ko-KR" sz="1400" b="1" u="sng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4. 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10/23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일 민족 복음화를 위한 미사 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복음화를 위한 기도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+ 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교구청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 신축 기도</a:t>
            </a:r>
            <a:r>
              <a:rPr lang="en-US" altLang="ko-KR" sz="1400" b="1" u="sng" smtClean="0">
                <a:solidFill>
                  <a:srgbClr val="FF0000"/>
                </a:solidFill>
              </a:rPr>
              <a:t>): 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수정</a:t>
            </a:r>
            <a:endParaRPr lang="en-US" altLang="ko-KR" sz="1400" b="1" u="sng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5. 10/1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토</a:t>
            </a:r>
            <a:r>
              <a:rPr lang="en-US" altLang="ko-KR" sz="1400" b="1" dirty="0" smtClean="0"/>
              <a:t>) </a:t>
            </a:r>
            <a:r>
              <a:rPr lang="ko-KR" altLang="en-US" sz="1400" b="1" dirty="0" err="1" smtClean="0"/>
              <a:t>혼배미사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고현성당에서 영성체 성가 실시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6. </a:t>
            </a:r>
            <a:r>
              <a:rPr lang="ko-KR" altLang="en-US" sz="1400" b="1" dirty="0" smtClean="0"/>
              <a:t>장례미사 발생시 반주자 및 성가대 협조 필요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7. </a:t>
            </a:r>
            <a:r>
              <a:rPr lang="ko-KR" altLang="en-US" sz="1400" b="1" dirty="0" smtClean="0"/>
              <a:t>주일새벽미사 반주 </a:t>
            </a:r>
            <a:r>
              <a:rPr lang="en-US" altLang="ko-KR" sz="1400" b="1" dirty="0" err="1" smtClean="0"/>
              <a:t>Mr</a:t>
            </a: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사용</a:t>
            </a:r>
            <a:r>
              <a:rPr lang="en-US" altLang="ko-KR" sz="1400" b="1" dirty="0" smtClean="0"/>
              <a:t>. </a:t>
            </a:r>
            <a:r>
              <a:rPr lang="ko-KR" altLang="en-US" sz="1400" b="1" dirty="0" smtClean="0"/>
              <a:t>월요일 </a:t>
            </a:r>
            <a:r>
              <a:rPr lang="ko-KR" altLang="en-US" sz="1400" b="1" dirty="0" err="1" smtClean="0"/>
              <a:t>새벽미사</a:t>
            </a:r>
            <a:r>
              <a:rPr lang="ko-KR" altLang="en-US" sz="1400" b="1" dirty="0" smtClean="0"/>
              <a:t> 무반주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8. </a:t>
            </a:r>
            <a:r>
              <a:rPr lang="ko-KR" altLang="en-US" sz="1400" b="1" dirty="0" smtClean="0"/>
              <a:t>차기 회의 </a:t>
            </a:r>
            <a:r>
              <a:rPr lang="en-US" altLang="ko-KR" sz="1400" b="1" dirty="0" smtClean="0"/>
              <a:t>10.13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목</a:t>
            </a:r>
            <a:r>
              <a:rPr lang="en-US" altLang="ko-KR" sz="14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221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76989" y="22400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(2022.10.13)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786064" y="906378"/>
            <a:ext cx="7996988" cy="32966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1. 10/30</a:t>
            </a:r>
            <a:r>
              <a:rPr lang="ko-KR" altLang="en-US" sz="1400" b="1" dirty="0" smtClean="0"/>
              <a:t>일 본당 미사</a:t>
            </a:r>
            <a:r>
              <a:rPr lang="en-US" altLang="ko-KR" sz="1400" b="1" dirty="0" smtClean="0"/>
              <a:t>: </a:t>
            </a:r>
            <a:r>
              <a:rPr lang="ko-KR" altLang="en-US" sz="1400" b="1" dirty="0" err="1" smtClean="0"/>
              <a:t>새벽미사</a:t>
            </a:r>
            <a:r>
              <a:rPr lang="en-US" altLang="ko-KR" sz="1400" b="1" dirty="0" smtClean="0"/>
              <a:t>, </a:t>
            </a:r>
            <a:r>
              <a:rPr lang="ko-KR" altLang="en-US" sz="1400" b="1" dirty="0" err="1" smtClean="0"/>
              <a:t>교중</a:t>
            </a:r>
            <a:r>
              <a:rPr lang="ko-KR" altLang="en-US" sz="1400" b="1" dirty="0" smtClean="0"/>
              <a:t> </a:t>
            </a:r>
            <a:r>
              <a:rPr lang="ko-KR" altLang="en-US" sz="1400" b="1" smtClean="0"/>
              <a:t>미사 있음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2. 11</a:t>
            </a:r>
            <a:r>
              <a:rPr lang="ko-KR" altLang="en-US" sz="1400" b="1" dirty="0" smtClean="0"/>
              <a:t>월 </a:t>
            </a:r>
            <a:r>
              <a:rPr lang="ko-KR" altLang="en-US" sz="1400" b="1" dirty="0" err="1" smtClean="0"/>
              <a:t>위령성월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위령성월기도</a:t>
            </a:r>
            <a:r>
              <a:rPr lang="en-US" altLang="ko-KR" sz="1400" b="1" dirty="0" smtClean="0"/>
              <a:t>. </a:t>
            </a:r>
            <a:r>
              <a:rPr lang="ko-KR" altLang="en-US" sz="1400" b="1" dirty="0" err="1" smtClean="0"/>
              <a:t>교구청</a:t>
            </a:r>
            <a:r>
              <a:rPr lang="ko-KR" altLang="en-US" sz="1400" b="1" dirty="0" smtClean="0"/>
              <a:t> 신축 기도 생략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3. 11/1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화</a:t>
            </a:r>
            <a:r>
              <a:rPr lang="en-US" altLang="ko-KR" sz="1400" b="1" dirty="0" smtClean="0"/>
              <a:t>), 11/2</a:t>
            </a:r>
            <a:r>
              <a:rPr lang="ko-KR" altLang="en-US" sz="1400" b="1" dirty="0" smtClean="0"/>
              <a:t>일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수</a:t>
            </a:r>
            <a:r>
              <a:rPr lang="en-US" altLang="ko-KR" sz="1400" b="1" dirty="0" smtClean="0"/>
              <a:t>) </a:t>
            </a:r>
            <a:r>
              <a:rPr lang="ko-KR" altLang="en-US" sz="1400" b="1" dirty="0" err="1" smtClean="0"/>
              <a:t>저녁미사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1,2</a:t>
            </a:r>
            <a:r>
              <a:rPr lang="ko-KR" altLang="en-US" sz="1400" b="1" dirty="0" smtClean="0"/>
              <a:t>독서</a:t>
            </a:r>
            <a:endParaRPr lang="en-US" altLang="ko-KR" sz="1400" b="1" u="sng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4. 11/20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첫영성체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교중미사</a:t>
            </a:r>
            <a:r>
              <a:rPr lang="ko-KR" altLang="en-US" sz="1400" b="1" dirty="0" smtClean="0"/>
              <a:t> 중</a:t>
            </a:r>
            <a:r>
              <a:rPr lang="en-US" altLang="ko-KR" sz="1400" b="1" dirty="0" smtClean="0"/>
              <a:t>) 15 </a:t>
            </a:r>
            <a:r>
              <a:rPr lang="ko-KR" altLang="en-US" sz="1400" b="1" dirty="0" smtClean="0"/>
              <a:t>명</a:t>
            </a:r>
            <a:r>
              <a:rPr lang="en-US" altLang="ko-KR" sz="1400" b="1" dirty="0" smtClean="0"/>
              <a:t>. </a:t>
            </a:r>
            <a:r>
              <a:rPr lang="ko-KR" altLang="en-US" sz="1400" b="1" dirty="0" err="1" smtClean="0"/>
              <a:t>예물봉헌은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첫영성체</a:t>
            </a:r>
            <a:r>
              <a:rPr lang="ko-KR" altLang="en-US" sz="1400" b="1" dirty="0" smtClean="0"/>
              <a:t> 어린이 실시</a:t>
            </a:r>
            <a:endParaRPr lang="en-US" altLang="ko-KR" sz="1400" b="1" u="sng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5. 11/16</a:t>
            </a:r>
            <a:r>
              <a:rPr lang="ko-KR" altLang="en-US" sz="1400" b="1" dirty="0" smtClean="0"/>
              <a:t>일 저녁에 </a:t>
            </a:r>
            <a:r>
              <a:rPr lang="ko-KR" altLang="en-US" sz="1400" b="1" dirty="0" err="1" smtClean="0"/>
              <a:t>수능미사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6. </a:t>
            </a:r>
            <a:r>
              <a:rPr lang="ko-KR" altLang="en-US" sz="1400" b="1" dirty="0" err="1" smtClean="0"/>
              <a:t>대림판공</a:t>
            </a:r>
            <a:r>
              <a:rPr lang="ko-KR" altLang="en-US" sz="1400" b="1" dirty="0" smtClean="0"/>
              <a:t> 실시 함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지역 신부님 참석</a:t>
            </a:r>
            <a:r>
              <a:rPr lang="en-US" altLang="ko-KR" sz="1400" b="1" dirty="0" smtClean="0"/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7. 12/25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새벽미사</a:t>
            </a:r>
            <a:r>
              <a:rPr lang="ko-KR" altLang="en-US" sz="1400" b="1" dirty="0" smtClean="0"/>
              <a:t> 없음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8. </a:t>
            </a:r>
            <a:r>
              <a:rPr lang="ko-KR" altLang="en-US" sz="1400" b="1" dirty="0" smtClean="0"/>
              <a:t>차기 </a:t>
            </a:r>
            <a:r>
              <a:rPr lang="ko-KR" altLang="en-US" sz="1400" b="1" dirty="0"/>
              <a:t>회의 </a:t>
            </a:r>
            <a:r>
              <a:rPr lang="en-US" altLang="ko-KR" sz="1400" b="1" dirty="0"/>
              <a:t>11.17</a:t>
            </a:r>
            <a:r>
              <a:rPr lang="ko-KR" altLang="en-US" sz="1400" b="1" dirty="0"/>
              <a:t>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목</a:t>
            </a:r>
            <a:r>
              <a:rPr lang="en-US" altLang="ko-KR" sz="14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41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76989" y="224004"/>
            <a:ext cx="3344779" cy="449763"/>
          </a:xfrm>
        </p:spPr>
        <p:txBody>
          <a:bodyPr anchor="ctr">
            <a:noAutofit/>
          </a:bodyPr>
          <a:lstStyle/>
          <a:p>
            <a:r>
              <a:rPr lang="ko-KR" altLang="en-US" sz="1800" b="1" dirty="0" err="1" smtClean="0"/>
              <a:t>전례회의</a:t>
            </a:r>
            <a:r>
              <a:rPr lang="ko-KR" altLang="en-US" sz="1800" b="1" dirty="0" smtClean="0"/>
              <a:t> 내용</a:t>
            </a:r>
            <a:r>
              <a:rPr lang="en-US" altLang="ko-KR" sz="1800" b="1" dirty="0" smtClean="0"/>
              <a:t>(2022.11.17)</a:t>
            </a:r>
            <a:endParaRPr lang="ko-KR" altLang="en-US" sz="1800" b="1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689812" y="745957"/>
            <a:ext cx="7996988" cy="398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400" b="1" u="sng" dirty="0" smtClean="0">
                <a:solidFill>
                  <a:srgbClr val="FF0000"/>
                </a:solidFill>
              </a:rPr>
              <a:t>1. 11/20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일 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교중미사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 중 어린이 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첫영성체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독서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예물봉헌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 어린이 실시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2. 11/19</a:t>
            </a:r>
            <a:r>
              <a:rPr lang="ko-KR" altLang="en-US" sz="1400" b="1" dirty="0"/>
              <a:t>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토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유아세례식</a:t>
            </a:r>
            <a:endParaRPr lang="en-US" altLang="ko-KR" sz="1400" b="1" dirty="0"/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3</a:t>
            </a:r>
            <a:r>
              <a:rPr lang="en-US" altLang="ko-KR" sz="1400" b="1" dirty="0" smtClean="0"/>
              <a:t>. 11.26</a:t>
            </a:r>
            <a:r>
              <a:rPr lang="ko-KR" altLang="en-US" sz="1400" b="1" dirty="0" smtClean="0"/>
              <a:t>일 성탄 트리 준비 작업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4. 11/27</a:t>
            </a:r>
            <a:r>
              <a:rPr lang="ko-KR" altLang="en-US" sz="1400" b="1" dirty="0"/>
              <a:t>일 </a:t>
            </a:r>
            <a:r>
              <a:rPr lang="ko-KR" altLang="en-US" sz="1400" b="1" dirty="0" err="1"/>
              <a:t>본당보수</a:t>
            </a:r>
            <a:r>
              <a:rPr lang="ko-KR" altLang="en-US" sz="1400" b="1" dirty="0"/>
              <a:t> 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차 헌금</a:t>
            </a:r>
            <a:r>
              <a:rPr lang="en-US" altLang="ko-KR" sz="1400" b="1" dirty="0"/>
              <a:t>. </a:t>
            </a:r>
            <a:r>
              <a:rPr lang="ko-KR" altLang="en-US" sz="1400" b="1" dirty="0"/>
              <a:t>예비자 받아들이는 </a:t>
            </a:r>
            <a:r>
              <a:rPr lang="ko-KR" altLang="en-US" sz="1400" b="1" dirty="0" smtClean="0"/>
              <a:t>예식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u="sng" dirty="0" smtClean="0">
                <a:solidFill>
                  <a:srgbClr val="FF0000"/>
                </a:solidFill>
              </a:rPr>
              <a:t>5. 12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월 미사 전 기도는 가정을 위한 기도 시행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. 12/4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일은 사회교리주간 기도문 실시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(P177)</a:t>
            </a:r>
          </a:p>
          <a:p>
            <a:pPr algn="l">
              <a:lnSpc>
                <a:spcPct val="150000"/>
              </a:lnSpc>
            </a:pPr>
            <a:r>
              <a:rPr lang="en-US" altLang="ko-KR" sz="1400" b="1" u="sng" dirty="0">
                <a:solidFill>
                  <a:srgbClr val="FF0000"/>
                </a:solidFill>
              </a:rPr>
              <a:t> 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   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대림시기 </a:t>
            </a:r>
            <a:r>
              <a:rPr lang="ko-KR" altLang="en-US" sz="1400" b="1" u="sng" dirty="0">
                <a:solidFill>
                  <a:srgbClr val="FF0000"/>
                </a:solidFill>
              </a:rPr>
              <a:t>대영광송 없음</a:t>
            </a:r>
            <a:endParaRPr lang="en-US" altLang="ko-KR" sz="1400" b="1" u="sng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6</a:t>
            </a:r>
            <a:r>
              <a:rPr lang="en-US" altLang="ko-KR" sz="1400" b="1" dirty="0" smtClean="0"/>
              <a:t>. 12/4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교중미사</a:t>
            </a:r>
            <a:r>
              <a:rPr lang="ko-KR" altLang="en-US" sz="1400" b="1" dirty="0" smtClean="0"/>
              <a:t> 이은진 신부님 집전</a:t>
            </a:r>
            <a:endParaRPr lang="en-US" altLang="ko-KR" sz="1400" b="1" u="sng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u="sng" dirty="0" smtClean="0">
                <a:solidFill>
                  <a:srgbClr val="FF0000"/>
                </a:solidFill>
              </a:rPr>
              <a:t>7. 12/8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일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목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) 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대축일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 미사 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1,2 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독서 있음</a:t>
            </a:r>
            <a:endParaRPr lang="en-US" altLang="ko-KR" sz="1400" b="1" u="sng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/>
              <a:t>8</a:t>
            </a:r>
            <a:r>
              <a:rPr lang="en-US" altLang="ko-KR" sz="1400" b="1" dirty="0" smtClean="0"/>
              <a:t>. 12/11</a:t>
            </a:r>
            <a:r>
              <a:rPr lang="ko-KR" altLang="en-US" sz="1400" b="1" dirty="0" smtClean="0"/>
              <a:t>일 </a:t>
            </a:r>
            <a:r>
              <a:rPr lang="ko-KR" altLang="en-US" sz="1400" b="1" dirty="0" err="1" smtClean="0"/>
              <a:t>자선주일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차 헌금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u="sng" smtClean="0">
                <a:solidFill>
                  <a:srgbClr val="FF0000"/>
                </a:solidFill>
              </a:rPr>
              <a:t>9. 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12/14</a:t>
            </a:r>
            <a:r>
              <a:rPr lang="ko-KR" altLang="en-US" sz="1400" b="1" u="sng" dirty="0">
                <a:solidFill>
                  <a:srgbClr val="FF0000"/>
                </a:solidFill>
              </a:rPr>
              <a:t>일</a:t>
            </a:r>
            <a:r>
              <a:rPr lang="en-US" altLang="ko-KR" sz="1400" b="1" u="sng" dirty="0">
                <a:solidFill>
                  <a:srgbClr val="FF0000"/>
                </a:solidFill>
              </a:rPr>
              <a:t>(</a:t>
            </a:r>
            <a:r>
              <a:rPr lang="ko-KR" altLang="en-US" sz="1400" b="1" u="sng" dirty="0">
                <a:solidFill>
                  <a:srgbClr val="FF0000"/>
                </a:solidFill>
              </a:rPr>
              <a:t>수</a:t>
            </a:r>
            <a:r>
              <a:rPr lang="en-US" altLang="ko-KR" sz="1400" b="1" u="sng" dirty="0">
                <a:solidFill>
                  <a:srgbClr val="FF0000"/>
                </a:solidFill>
              </a:rPr>
              <a:t>) 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지역 </a:t>
            </a:r>
            <a:r>
              <a:rPr lang="ko-KR" altLang="en-US" sz="1400" b="1" u="sng" dirty="0" err="1">
                <a:solidFill>
                  <a:srgbClr val="FF0000"/>
                </a:solidFill>
              </a:rPr>
              <a:t>합동판공</a:t>
            </a:r>
            <a:r>
              <a:rPr lang="ko-KR" altLang="en-US" sz="1400" b="1" u="sng" dirty="0">
                <a:solidFill>
                  <a:srgbClr val="FF0000"/>
                </a:solidFill>
              </a:rPr>
              <a:t> 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실시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저녁 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7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시 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~ ). </a:t>
            </a:r>
            <a:r>
              <a:rPr lang="ko-KR" altLang="en-US" sz="1400" b="1" u="sng" dirty="0" err="1" smtClean="0">
                <a:solidFill>
                  <a:srgbClr val="FF0000"/>
                </a:solidFill>
              </a:rPr>
              <a:t>좌대는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400" b="1" u="sng" dirty="0">
                <a:solidFill>
                  <a:srgbClr val="FF0000"/>
                </a:solidFill>
              </a:rPr>
              <a:t>12/11</a:t>
            </a:r>
            <a:r>
              <a:rPr lang="ko-KR" altLang="en-US" sz="1400" b="1" u="sng" dirty="0">
                <a:solidFill>
                  <a:srgbClr val="FF0000"/>
                </a:solidFill>
              </a:rPr>
              <a:t>일 준비</a:t>
            </a:r>
            <a:endParaRPr lang="en-US" altLang="ko-KR" sz="1400" b="1" u="sng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/>
              <a:t>10. 12/25</a:t>
            </a:r>
            <a:r>
              <a:rPr lang="ko-KR" altLang="en-US" sz="1400" b="1" dirty="0" smtClean="0"/>
              <a:t>일 </a:t>
            </a:r>
            <a:r>
              <a:rPr lang="en-US" altLang="ko-KR" sz="1400" b="1" dirty="0" smtClean="0"/>
              <a:t>9</a:t>
            </a:r>
            <a:r>
              <a:rPr lang="ko-KR" altLang="en-US" sz="1400" b="1" dirty="0" smtClean="0"/>
              <a:t>시</a:t>
            </a:r>
            <a:r>
              <a:rPr lang="en-US" altLang="ko-KR" sz="1400" b="1" dirty="0" smtClean="0"/>
              <a:t>, 11</a:t>
            </a:r>
            <a:r>
              <a:rPr lang="ko-KR" altLang="en-US" sz="1400" b="1" dirty="0" smtClean="0"/>
              <a:t>시 미사</a:t>
            </a:r>
            <a:r>
              <a:rPr lang="en-US" altLang="ko-KR" sz="1400" b="1" dirty="0" smtClean="0"/>
              <a:t>. 11</a:t>
            </a:r>
            <a:r>
              <a:rPr lang="ko-KR" altLang="en-US" sz="1400" b="1" dirty="0" smtClean="0"/>
              <a:t>시 미사 중 세례식 실시</a:t>
            </a:r>
            <a:endParaRPr lang="en-US" altLang="ko-KR" sz="1400" b="1" dirty="0" smtClean="0"/>
          </a:p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11.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차기 </a:t>
            </a:r>
            <a:r>
              <a:rPr lang="ko-KR" altLang="en-US" sz="1400" b="1" dirty="0">
                <a:solidFill>
                  <a:srgbClr val="FF0000"/>
                </a:solidFill>
              </a:rPr>
              <a:t>회의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12.22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일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목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78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903</Words>
  <Application>Microsoft Office PowerPoint</Application>
  <PresentationFormat>와이드스크린</PresentationFormat>
  <Paragraphs>78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전례회의 내용(2022.5.12)</vt:lpstr>
      <vt:lpstr>전례회의 내용(2022.6.16)</vt:lpstr>
      <vt:lpstr>전례회의 내용(2022.7.21)</vt:lpstr>
      <vt:lpstr>전례회의 내용(2022.9.15)</vt:lpstr>
      <vt:lpstr>전례회의 내용(2022.10.13)</vt:lpstr>
      <vt:lpstr>전례회의 내용(2022.11.17)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주승채(JU, SEAUNGCHAE)</dc:creator>
  <cp:lastModifiedBy>주승채(JU, SEAUNGCHAE)</cp:lastModifiedBy>
  <cp:revision>52</cp:revision>
  <cp:lastPrinted>2022-10-17T23:13:23Z</cp:lastPrinted>
  <dcterms:created xsi:type="dcterms:W3CDTF">2022-05-12T22:49:11Z</dcterms:created>
  <dcterms:modified xsi:type="dcterms:W3CDTF">2023-04-20T23:38:48Z</dcterms:modified>
</cp:coreProperties>
</file>