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E8ED-BAF4-4B72-A559-932B3DCA9AD5}" type="datetimeFigureOut">
              <a:rPr lang="ko-KR" altLang="en-US" smtClean="0"/>
              <a:t>2014-06-10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93497-1F93-4F54-A747-051A7E767AB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E8ED-BAF4-4B72-A559-932B3DCA9AD5}" type="datetimeFigureOut">
              <a:rPr lang="ko-KR" altLang="en-US" smtClean="0"/>
              <a:t>2014-06-10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93497-1F93-4F54-A747-051A7E767AB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E8ED-BAF4-4B72-A559-932B3DCA9AD5}" type="datetimeFigureOut">
              <a:rPr lang="ko-KR" altLang="en-US" smtClean="0"/>
              <a:t>2014-06-10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93497-1F93-4F54-A747-051A7E767AB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E8ED-BAF4-4B72-A559-932B3DCA9AD5}" type="datetimeFigureOut">
              <a:rPr lang="ko-KR" altLang="en-US" smtClean="0"/>
              <a:t>2014-06-10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93497-1F93-4F54-A747-051A7E767AB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E8ED-BAF4-4B72-A559-932B3DCA9AD5}" type="datetimeFigureOut">
              <a:rPr lang="ko-KR" altLang="en-US" smtClean="0"/>
              <a:t>2014-06-10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93497-1F93-4F54-A747-051A7E767AB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E8ED-BAF4-4B72-A559-932B3DCA9AD5}" type="datetimeFigureOut">
              <a:rPr lang="ko-KR" altLang="en-US" smtClean="0"/>
              <a:t>2014-06-10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93497-1F93-4F54-A747-051A7E767AB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E8ED-BAF4-4B72-A559-932B3DCA9AD5}" type="datetimeFigureOut">
              <a:rPr lang="ko-KR" altLang="en-US" smtClean="0"/>
              <a:t>2014-06-10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93497-1F93-4F54-A747-051A7E767AB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E8ED-BAF4-4B72-A559-932B3DCA9AD5}" type="datetimeFigureOut">
              <a:rPr lang="ko-KR" altLang="en-US" smtClean="0"/>
              <a:t>2014-06-10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93497-1F93-4F54-A747-051A7E767AB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E8ED-BAF4-4B72-A559-932B3DCA9AD5}" type="datetimeFigureOut">
              <a:rPr lang="ko-KR" altLang="en-US" smtClean="0"/>
              <a:t>2014-06-10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93497-1F93-4F54-A747-051A7E767AB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E8ED-BAF4-4B72-A559-932B3DCA9AD5}" type="datetimeFigureOut">
              <a:rPr lang="ko-KR" altLang="en-US" smtClean="0"/>
              <a:t>2014-06-10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93497-1F93-4F54-A747-051A7E767AB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E8ED-BAF4-4B72-A559-932B3DCA9AD5}" type="datetimeFigureOut">
              <a:rPr lang="ko-KR" altLang="en-US" smtClean="0"/>
              <a:t>2014-06-10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93497-1F93-4F54-A747-051A7E767AB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8E8ED-BAF4-4B72-A559-932B3DCA9AD5}" type="datetimeFigureOut">
              <a:rPr lang="ko-KR" altLang="en-US" smtClean="0"/>
              <a:t>2014-06-10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93497-1F93-4F54-A747-051A7E767AB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86925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9215502" cy="650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52"/>
            <a:ext cx="8572560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화면 슬라이드 쇼(4:3)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com</dc:creator>
  <cp:lastModifiedBy>com</cp:lastModifiedBy>
  <cp:revision>2</cp:revision>
  <dcterms:created xsi:type="dcterms:W3CDTF">2014-06-09T15:08:03Z</dcterms:created>
  <dcterms:modified xsi:type="dcterms:W3CDTF">2014-06-09T15:15:11Z</dcterms:modified>
</cp:coreProperties>
</file>