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2022-05-19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226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2022-05-19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766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2022-05-19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444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2022-05-19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704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2022-05-19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041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2022-05-19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976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2022-05-19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891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2022-05-19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114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2022-05-19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092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2022-05-19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851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2022-05-19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6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C951-A52B-467E-B4F8-2A873B1228A5}" type="datetimeFigureOut">
              <a:rPr lang="ko-KR" altLang="en-US" smtClean="0"/>
              <a:t>2022-05-19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86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76989" y="224004"/>
            <a:ext cx="3344779" cy="449763"/>
          </a:xfrm>
        </p:spPr>
        <p:txBody>
          <a:bodyPr anchor="ctr">
            <a:noAutofit/>
          </a:bodyPr>
          <a:lstStyle/>
          <a:p>
            <a:r>
              <a:rPr lang="ko-KR" altLang="en-US" sz="1800" b="1" dirty="0" err="1" smtClean="0"/>
              <a:t>전례회의</a:t>
            </a:r>
            <a:r>
              <a:rPr lang="ko-KR" altLang="en-US" sz="1800" b="1" dirty="0" smtClean="0"/>
              <a:t> 내용</a:t>
            </a:r>
            <a:r>
              <a:rPr lang="en-US" altLang="ko-KR" sz="1800" b="1" dirty="0" smtClean="0"/>
              <a:t>(2022.5.12)</a:t>
            </a:r>
            <a:endParaRPr lang="ko-KR" altLang="en-US" sz="1800" b="1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753980" y="810125"/>
            <a:ext cx="8173452" cy="5799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1.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주일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새벽미사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: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예물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영성체시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엠프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반주 켬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크지 않게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평일미사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: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영성체송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실시</a:t>
            </a: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영성체성가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없는 경우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 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3. </a:t>
            </a:r>
            <a:r>
              <a:rPr lang="ko-KR" altLang="en-US" sz="1400" b="1" dirty="0" smtClean="0"/>
              <a:t>성령강림 </a:t>
            </a:r>
            <a:r>
              <a:rPr lang="en-US" altLang="ko-KR" sz="1400" b="1" dirty="0" smtClean="0"/>
              <a:t>9</a:t>
            </a:r>
            <a:r>
              <a:rPr lang="ko-KR" altLang="en-US" sz="1400" b="1" dirty="0" smtClean="0"/>
              <a:t>일기도</a:t>
            </a:r>
            <a:r>
              <a:rPr lang="en-US" altLang="ko-KR" sz="1400" b="1" dirty="0" smtClean="0"/>
              <a:t>: 5/27~6/4</a:t>
            </a:r>
            <a:r>
              <a:rPr lang="ko-KR" altLang="en-US" sz="1400" b="1" dirty="0" smtClean="0"/>
              <a:t>일까지</a:t>
            </a:r>
            <a:r>
              <a:rPr lang="en-US" altLang="ko-KR" sz="1400" b="1" dirty="0" smtClean="0"/>
              <a:t>.  </a:t>
            </a:r>
            <a:r>
              <a:rPr lang="ko-KR" altLang="en-US" sz="1400" b="1" dirty="0" smtClean="0"/>
              <a:t>미사 전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ko-KR" altLang="en-US" sz="1400" b="1" dirty="0" smtClean="0"/>
              <a:t>             </a:t>
            </a:r>
            <a:r>
              <a:rPr lang="en-US" altLang="ko-KR" sz="1400" b="1" dirty="0" smtClean="0"/>
              <a:t>- </a:t>
            </a:r>
            <a:r>
              <a:rPr lang="ko-KR" altLang="en-US" sz="1400" b="1" dirty="0" err="1" smtClean="0"/>
              <a:t>교구청</a:t>
            </a:r>
            <a:r>
              <a:rPr lang="ko-KR" altLang="en-US" sz="1400" b="1" dirty="0" smtClean="0"/>
              <a:t> 신축 기도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성령강림 기도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4. </a:t>
            </a:r>
            <a:r>
              <a:rPr lang="ko-KR" altLang="en-US" sz="1400" b="1" dirty="0" smtClean="0"/>
              <a:t>성령강림 </a:t>
            </a:r>
            <a:r>
              <a:rPr lang="ko-KR" altLang="en-US" sz="1400" b="1" dirty="0" err="1" smtClean="0"/>
              <a:t>부속가</a:t>
            </a:r>
            <a:r>
              <a:rPr lang="ko-KR" altLang="en-US" sz="1400" b="1" dirty="0" smtClean="0"/>
              <a:t> 실시</a:t>
            </a:r>
            <a:r>
              <a:rPr lang="en-US" altLang="ko-KR" sz="1400" b="1" dirty="0" smtClean="0"/>
              <a:t>: 6/4</a:t>
            </a:r>
            <a:r>
              <a:rPr lang="ko-KR" altLang="en-US" sz="1400" b="1" dirty="0" smtClean="0"/>
              <a:t>일 </a:t>
            </a:r>
            <a:r>
              <a:rPr lang="ko-KR" altLang="en-US" sz="1400" b="1" dirty="0" err="1" smtClean="0"/>
              <a:t>저녁미사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~ 6/5</a:t>
            </a:r>
            <a:r>
              <a:rPr lang="ko-KR" altLang="en-US" sz="1400" b="1" dirty="0" smtClean="0"/>
              <a:t>일 저녁미사까지</a:t>
            </a:r>
            <a:r>
              <a:rPr lang="en-US" altLang="ko-KR" sz="1400" b="1" dirty="0" smtClean="0"/>
              <a:t>. </a:t>
            </a:r>
            <a:r>
              <a:rPr lang="ko-KR" altLang="en-US" sz="1400" b="1" dirty="0" smtClean="0"/>
              <a:t>알렐루야 전에 실시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5. 2</a:t>
            </a:r>
            <a:r>
              <a:rPr lang="ko-KR" altLang="en-US" sz="1400" b="1" dirty="0" err="1" smtClean="0"/>
              <a:t>차헌금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- 5/22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: </a:t>
            </a:r>
            <a:r>
              <a:rPr lang="ko-KR" altLang="en-US" sz="1400" b="1" dirty="0" err="1" smtClean="0"/>
              <a:t>유섬이</a:t>
            </a:r>
            <a:r>
              <a:rPr lang="ko-KR" altLang="en-US" sz="1400" b="1" dirty="0" smtClean="0"/>
              <a:t> 묘지 정비 </a:t>
            </a:r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차 헌금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- 5/29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우크라이나 평화와 난민을 위한 </a:t>
            </a:r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차 헌금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6. 5/22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, 5/29</a:t>
            </a:r>
            <a:r>
              <a:rPr lang="ko-KR" altLang="en-US" sz="1400" b="1" dirty="0" smtClean="0"/>
              <a:t>일 우크라이나 평화와 난민을 위한 보편 </a:t>
            </a:r>
            <a:r>
              <a:rPr lang="ko-KR" altLang="en-US" sz="1400" b="1" dirty="0" err="1" smtClean="0"/>
              <a:t>지향기도</a:t>
            </a:r>
            <a:r>
              <a:rPr lang="ko-KR" altLang="en-US" sz="1400" b="1" dirty="0" smtClean="0"/>
              <a:t> 추가</a:t>
            </a:r>
            <a:endParaRPr lang="en-US" altLang="ko-KR" sz="1400" b="1" dirty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    </a:t>
            </a:r>
            <a:r>
              <a:rPr lang="ko-KR" altLang="en-US" sz="1400" b="1" dirty="0" smtClean="0"/>
              <a:t>참된 평화의 근원이신 주님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전쟁으로 상처받는 </a:t>
            </a:r>
            <a:r>
              <a:rPr lang="ko-KR" altLang="en-US" sz="1400" b="1" dirty="0" err="1" smtClean="0"/>
              <a:t>우쿠라이나에</a:t>
            </a:r>
            <a:r>
              <a:rPr lang="ko-KR" altLang="en-US" sz="1400" b="1" dirty="0" smtClean="0"/>
              <a:t> 하루빨리 평화를 되찾아 주시어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 </a:t>
            </a:r>
            <a:r>
              <a:rPr lang="ko-KR" altLang="en-US" sz="1400" b="1" dirty="0" smtClean="0"/>
              <a:t>주님을 찬양하며 살아갈 수 있도록 이끌어 주소서</a:t>
            </a:r>
            <a:r>
              <a:rPr lang="en-US" altLang="ko-KR" sz="1400" b="1" dirty="0" smtClean="0"/>
              <a:t>    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7. 6</a:t>
            </a:r>
            <a:r>
              <a:rPr lang="ko-KR" altLang="en-US" sz="1400" b="1" dirty="0" smtClean="0"/>
              <a:t>월 예수성심성월기도 실시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미사 전</a:t>
            </a:r>
            <a:r>
              <a:rPr lang="en-US" altLang="ko-KR" sz="1400" b="1" dirty="0" smtClean="0"/>
              <a:t>): </a:t>
            </a:r>
            <a:r>
              <a:rPr lang="ko-KR" altLang="en-US" sz="1400" b="1" dirty="0" err="1" smtClean="0"/>
              <a:t>교구청</a:t>
            </a:r>
            <a:r>
              <a:rPr lang="ko-KR" altLang="en-US" sz="1400" b="1" dirty="0" smtClean="0"/>
              <a:t> 신축</a:t>
            </a:r>
            <a:r>
              <a:rPr lang="en-US" altLang="ko-KR" sz="1400" b="1" dirty="0" smtClean="0"/>
              <a:t>/ </a:t>
            </a:r>
            <a:r>
              <a:rPr lang="ko-KR" altLang="en-US" sz="1400" b="1" dirty="0" err="1" smtClean="0"/>
              <a:t>예수성심</a:t>
            </a:r>
            <a:r>
              <a:rPr lang="ko-KR" altLang="en-US" sz="1400" b="1" dirty="0" smtClean="0"/>
              <a:t> </a:t>
            </a:r>
            <a:r>
              <a:rPr lang="ko-KR" altLang="en-US" sz="1400" b="1" dirty="0" err="1" smtClean="0"/>
              <a:t>성월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8. 6</a:t>
            </a:r>
            <a:r>
              <a:rPr lang="ko-KR" altLang="en-US" sz="1400" b="1" dirty="0" smtClean="0"/>
              <a:t>월 평일 </a:t>
            </a:r>
            <a:r>
              <a:rPr lang="en-US" altLang="ko-KR" sz="1400" b="1" dirty="0" smtClean="0"/>
              <a:t>1,2 </a:t>
            </a:r>
            <a:r>
              <a:rPr lang="ko-KR" altLang="en-US" sz="1400" b="1" dirty="0" smtClean="0"/>
              <a:t>독서</a:t>
            </a:r>
            <a:r>
              <a:rPr lang="en-US" altLang="ko-KR" sz="1400" b="1" dirty="0" smtClean="0"/>
              <a:t>: 6/23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, 6/24</a:t>
            </a:r>
            <a:r>
              <a:rPr lang="ko-KR" altLang="en-US" sz="1400" b="1" dirty="0" smtClean="0"/>
              <a:t>일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9. </a:t>
            </a:r>
            <a:r>
              <a:rPr lang="ko-KR" altLang="en-US" sz="1400" b="1" dirty="0"/>
              <a:t>미사 전례에 대한 의문 사항은 소피아 수녀님께 수시 확인 요</a:t>
            </a:r>
          </a:p>
          <a:p>
            <a:pPr algn="l">
              <a:lnSpc>
                <a:spcPct val="150000"/>
              </a:lnSpc>
            </a:pP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- 5/22</a:t>
            </a:r>
            <a:r>
              <a:rPr lang="ko-KR" altLang="en-US" sz="1400" b="1" dirty="0" smtClean="0"/>
              <a:t>일 </a:t>
            </a:r>
            <a:r>
              <a:rPr lang="ko-KR" altLang="en-US" sz="1400" b="1" dirty="0" err="1" smtClean="0"/>
              <a:t>아치에스</a:t>
            </a:r>
            <a:r>
              <a:rPr lang="ko-KR" altLang="en-US" sz="1400" b="1" dirty="0" smtClean="0"/>
              <a:t> 반주자</a:t>
            </a:r>
            <a:r>
              <a:rPr lang="en-US" altLang="ko-KR" sz="1400" b="1" dirty="0" smtClean="0"/>
              <a:t>(</a:t>
            </a:r>
            <a:r>
              <a:rPr lang="ko-KR" altLang="en-US" sz="1400" b="1" dirty="0" err="1" smtClean="0"/>
              <a:t>비비안나</a:t>
            </a:r>
            <a:r>
              <a:rPr lang="en-US" altLang="ko-KR" sz="1400" b="1" dirty="0" smtClean="0"/>
              <a:t>), 5/31</a:t>
            </a:r>
            <a:r>
              <a:rPr lang="ko-KR" altLang="en-US" sz="1400" b="1" dirty="0" smtClean="0"/>
              <a:t>일 </a:t>
            </a:r>
            <a:r>
              <a:rPr lang="ko-KR" altLang="en-US" sz="1400" b="1" dirty="0" err="1" smtClean="0"/>
              <a:t>성모의밤</a:t>
            </a:r>
            <a:r>
              <a:rPr lang="ko-KR" altLang="en-US" sz="1400" b="1" dirty="0" smtClean="0"/>
              <a:t> 반주자</a:t>
            </a:r>
            <a:r>
              <a:rPr lang="en-US" altLang="ko-KR" sz="1400" b="1" dirty="0" smtClean="0"/>
              <a:t>(</a:t>
            </a:r>
            <a:r>
              <a:rPr lang="ko-KR" altLang="en-US" sz="1400" b="1" dirty="0" err="1" smtClean="0"/>
              <a:t>미리암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 </a:t>
            </a:r>
            <a:r>
              <a:rPr lang="ko-KR" altLang="en-US" sz="1400" b="1" dirty="0" smtClean="0"/>
              <a:t>협조 요청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- </a:t>
            </a:r>
            <a:r>
              <a:rPr lang="ko-KR" altLang="en-US" sz="1400" b="1" dirty="0" err="1" smtClean="0"/>
              <a:t>평일미사</a:t>
            </a:r>
            <a:r>
              <a:rPr lang="ko-KR" altLang="en-US" sz="1400" b="1" dirty="0" smtClean="0"/>
              <a:t> 반주자 부족 어떻게 </a:t>
            </a:r>
            <a:r>
              <a:rPr lang="en-US" altLang="ko-KR" sz="1400" b="1" dirty="0" smtClean="0"/>
              <a:t>????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- </a:t>
            </a:r>
            <a:r>
              <a:rPr lang="ko-KR" altLang="en-US" sz="1400" b="1" dirty="0" err="1" smtClean="0"/>
              <a:t>전례분과</a:t>
            </a:r>
            <a:r>
              <a:rPr lang="ko-KR" altLang="en-US" sz="1400" b="1" dirty="0" smtClean="0"/>
              <a:t> 모임 정례화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매월 </a:t>
            </a:r>
            <a:r>
              <a:rPr lang="ko-KR" altLang="en-US" sz="1400" b="1" dirty="0" err="1" smtClean="0"/>
              <a:t>셋째주</a:t>
            </a:r>
            <a:r>
              <a:rPr lang="ko-KR" altLang="en-US" sz="1400" b="1" dirty="0" smtClean="0"/>
              <a:t> 목요일 </a:t>
            </a:r>
            <a:r>
              <a:rPr lang="ko-KR" altLang="en-US" sz="1400" b="1" dirty="0" err="1" smtClean="0"/>
              <a:t>저녁미사</a:t>
            </a:r>
            <a:r>
              <a:rPr lang="ko-KR" altLang="en-US" sz="1400" b="1" dirty="0" smtClean="0"/>
              <a:t> 후</a:t>
            </a:r>
            <a:endParaRPr lang="en-US" altLang="ko-K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0278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753980" y="810126"/>
            <a:ext cx="7948862" cy="1708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ko-KR" altLang="en-US" sz="1400" b="1" dirty="0" smtClean="0"/>
              <a:t>우크라이나 </a:t>
            </a:r>
            <a:r>
              <a:rPr lang="ko-KR" altLang="en-US" sz="1400" b="1" dirty="0" smtClean="0"/>
              <a:t>평화와 난민을 </a:t>
            </a:r>
            <a:r>
              <a:rPr lang="ko-KR" altLang="en-US" sz="1400" b="1" dirty="0" smtClean="0"/>
              <a:t>위하여 기도합시다</a:t>
            </a:r>
            <a:endParaRPr lang="en-US" altLang="ko-KR" sz="1400" b="1" dirty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    </a:t>
            </a:r>
            <a:r>
              <a:rPr lang="ko-KR" altLang="en-US" sz="1400" b="1" dirty="0" smtClean="0"/>
              <a:t>참된 평화의 근원이신 주님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전쟁으로 상처받는 </a:t>
            </a:r>
            <a:r>
              <a:rPr lang="ko-KR" altLang="en-US" sz="1400" b="1" dirty="0" err="1" smtClean="0"/>
              <a:t>우쿠라이나에</a:t>
            </a:r>
            <a:r>
              <a:rPr lang="ko-KR" altLang="en-US" sz="1400" b="1" dirty="0" smtClean="0"/>
              <a:t> 하루빨리 평화를 되찾아 주시어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 </a:t>
            </a:r>
            <a:r>
              <a:rPr lang="ko-KR" altLang="en-US" sz="1400" b="1" dirty="0" smtClean="0"/>
              <a:t>주님을 찬양하며 </a:t>
            </a:r>
            <a:r>
              <a:rPr lang="ko-KR" altLang="en-US" sz="1400" b="1" dirty="0" smtClean="0"/>
              <a:t>행복하게 살아갈 </a:t>
            </a:r>
            <a:r>
              <a:rPr lang="ko-KR" altLang="en-US" sz="1400" b="1" dirty="0" smtClean="0"/>
              <a:t>수 있도록 이끌어 주소서</a:t>
            </a:r>
            <a:r>
              <a:rPr lang="en-US" altLang="ko-KR" sz="1400" b="1" dirty="0" smtClean="0"/>
              <a:t>    </a:t>
            </a: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753980" y="2823410"/>
            <a:ext cx="7948862" cy="1708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ko-KR" altLang="en-US" sz="1400" b="1" dirty="0" smtClean="0"/>
              <a:t>우크라이나 </a:t>
            </a:r>
            <a:r>
              <a:rPr lang="ko-KR" altLang="en-US" sz="1400" b="1" dirty="0" smtClean="0"/>
              <a:t>평화와 난민을 </a:t>
            </a:r>
            <a:r>
              <a:rPr lang="ko-KR" altLang="en-US" sz="1400" b="1" dirty="0" smtClean="0"/>
              <a:t>위하여 기도합시다</a:t>
            </a:r>
            <a:endParaRPr lang="en-US" altLang="ko-KR" sz="1400" b="1" dirty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    </a:t>
            </a:r>
            <a:r>
              <a:rPr lang="ko-KR" altLang="en-US" sz="1400" b="1" dirty="0" smtClean="0"/>
              <a:t>참된 평화의 근원이신 주님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전쟁으로 상처받는 </a:t>
            </a:r>
            <a:r>
              <a:rPr lang="ko-KR" altLang="en-US" sz="1400" b="1" dirty="0" err="1" smtClean="0"/>
              <a:t>우쿠라이나에</a:t>
            </a:r>
            <a:r>
              <a:rPr lang="ko-KR" altLang="en-US" sz="1400" b="1" dirty="0" smtClean="0"/>
              <a:t> 하루빨리 평화를 되찾아 주시어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 </a:t>
            </a:r>
            <a:r>
              <a:rPr lang="ko-KR" altLang="en-US" sz="1400" b="1" dirty="0" smtClean="0"/>
              <a:t>주님을 찬양하며 </a:t>
            </a:r>
            <a:r>
              <a:rPr lang="ko-KR" altLang="en-US" sz="1400" b="1" dirty="0" smtClean="0"/>
              <a:t>행복하게 살아갈 </a:t>
            </a:r>
            <a:r>
              <a:rPr lang="ko-KR" altLang="en-US" sz="1400" b="1" dirty="0" smtClean="0"/>
              <a:t>수 있도록 이끌어 주소서</a:t>
            </a:r>
            <a:r>
              <a:rPr lang="en-US" altLang="ko-KR" sz="1400" b="1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78636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256</Words>
  <Application>Microsoft Office PowerPoint</Application>
  <PresentationFormat>와이드스크린</PresentationFormat>
  <Paragraphs>27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전례회의 내용(2022.5.12)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주승채(JU, SEAUNGCHAE)</dc:creator>
  <cp:lastModifiedBy>주승채(JU, SEAUNGCHAE)</cp:lastModifiedBy>
  <cp:revision>19</cp:revision>
  <dcterms:created xsi:type="dcterms:W3CDTF">2022-05-12T22:49:11Z</dcterms:created>
  <dcterms:modified xsi:type="dcterms:W3CDTF">2022-05-19T02:38:49Z</dcterms:modified>
</cp:coreProperties>
</file>