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6858000" cy="9144000" type="screen4x3"/>
  <p:notesSz cx="6858000" cy="9144000"/>
  <p:embeddedFontLst>
    <p:embeddedFont>
      <p:font typeface="맑은 고딕" pitchFamily="50" charset="-127"/>
      <p:regular r:id="rId5"/>
      <p:bold r:id="rId6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DDA15-C812-4E41-81FB-495B7C6A301E}" type="datetimeFigureOut">
              <a:rPr lang="ko-KR" altLang="en-US" smtClean="0"/>
              <a:pPr/>
              <a:t>2017-03-24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A9394-BD3D-4D5C-B0A9-14C02E1877D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56784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BD39-5A29-4E98-8714-553D09584BB9}" type="datetimeFigureOut">
              <a:rPr lang="ko-KR" altLang="en-US" smtClean="0"/>
              <a:pPr/>
              <a:t>2017-03-24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1B4-B254-477E-A82A-29F76E7072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4492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BD39-5A29-4E98-8714-553D09584BB9}" type="datetimeFigureOut">
              <a:rPr lang="ko-KR" altLang="en-US" smtClean="0"/>
              <a:pPr/>
              <a:t>2017-03-24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1B4-B254-477E-A82A-29F76E7072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47833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BD39-5A29-4E98-8714-553D09584BB9}" type="datetimeFigureOut">
              <a:rPr lang="ko-KR" altLang="en-US" smtClean="0"/>
              <a:pPr/>
              <a:t>2017-03-24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1B4-B254-477E-A82A-29F76E7072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1665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BD39-5A29-4E98-8714-553D09584BB9}" type="datetimeFigureOut">
              <a:rPr lang="ko-KR" altLang="en-US" smtClean="0"/>
              <a:pPr/>
              <a:t>2017-03-24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1B4-B254-477E-A82A-29F76E7072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9088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BD39-5A29-4E98-8714-553D09584BB9}" type="datetimeFigureOut">
              <a:rPr lang="ko-KR" altLang="en-US" smtClean="0"/>
              <a:pPr/>
              <a:t>2017-03-24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1B4-B254-477E-A82A-29F76E7072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105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BD39-5A29-4E98-8714-553D09584BB9}" type="datetimeFigureOut">
              <a:rPr lang="ko-KR" altLang="en-US" smtClean="0"/>
              <a:pPr/>
              <a:t>2017-03-24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1B4-B254-477E-A82A-29F76E7072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2554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BD39-5A29-4E98-8714-553D09584BB9}" type="datetimeFigureOut">
              <a:rPr lang="ko-KR" altLang="en-US" smtClean="0"/>
              <a:pPr/>
              <a:t>2017-03-24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1B4-B254-477E-A82A-29F76E7072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2615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BD39-5A29-4E98-8714-553D09584BB9}" type="datetimeFigureOut">
              <a:rPr lang="ko-KR" altLang="en-US" smtClean="0"/>
              <a:pPr/>
              <a:t>2017-03-24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1B4-B254-477E-A82A-29F76E7072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1501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BD39-5A29-4E98-8714-553D09584BB9}" type="datetimeFigureOut">
              <a:rPr lang="ko-KR" altLang="en-US" smtClean="0"/>
              <a:pPr/>
              <a:t>2017-03-24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1B4-B254-477E-A82A-29F76E7072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0698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BD39-5A29-4E98-8714-553D09584BB9}" type="datetimeFigureOut">
              <a:rPr lang="ko-KR" altLang="en-US" smtClean="0"/>
              <a:pPr/>
              <a:t>2017-03-24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1B4-B254-477E-A82A-29F76E7072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0816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BD39-5A29-4E98-8714-553D09584BB9}" type="datetimeFigureOut">
              <a:rPr lang="ko-KR" altLang="en-US" smtClean="0"/>
              <a:pPr/>
              <a:t>2017-03-24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1B4-B254-477E-A82A-29F76E7072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5091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1BD39-5A29-4E98-8714-553D09584BB9}" type="datetimeFigureOut">
              <a:rPr lang="ko-KR" altLang="en-US" smtClean="0"/>
              <a:pPr/>
              <a:t>2017-03-24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5F1B4-B254-477E-A82A-29F76E70722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7187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2000" y="761973"/>
            <a:ext cx="4426212" cy="338554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“</a:t>
            </a:r>
            <a:r>
              <a:rPr lang="ko-KR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주님</a:t>
            </a:r>
            <a:r>
              <a:rPr lang="en-US" altLang="ko-K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ko-KR" altLang="en-US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저희가 누구에게 가겠습니까</a:t>
            </a:r>
            <a:r>
              <a:rPr lang="en-US" altLang="ko-K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?”</a:t>
            </a:r>
            <a:r>
              <a:rPr lang="en-US" altLang="ko-K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ko-KR" altLang="en-U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요한  </a:t>
            </a:r>
            <a:r>
              <a:rPr lang="en-US" altLang="ko-KR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6, 68)</a:t>
            </a:r>
            <a:endParaRPr lang="ko-KR" altLang="en-U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8" y="1500166"/>
            <a:ext cx="278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b="1" dirty="0" smtClean="0"/>
              <a:t>제</a:t>
            </a:r>
            <a:r>
              <a:rPr lang="en-US" altLang="ko-KR" sz="2400" b="1" dirty="0" smtClean="0"/>
              <a:t>2</a:t>
            </a:r>
            <a:r>
              <a:rPr lang="ko-KR" altLang="en-US" sz="2400" b="1" dirty="0" smtClean="0"/>
              <a:t>차  종합  보고서</a:t>
            </a:r>
            <a:endParaRPr lang="ko-KR" alt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71546" y="2000232"/>
            <a:ext cx="50722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레지오</a:t>
            </a:r>
            <a:r>
              <a:rPr lang="ko-KR" alt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맑은 고딕" pitchFamily="50" charset="-127"/>
                <a:ea typeface="맑은 고딕" pitchFamily="50" charset="-127"/>
              </a:rPr>
              <a:t>마리애</a:t>
            </a:r>
            <a:endParaRPr lang="ko-KR" alt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0174" y="6743343"/>
            <a:ext cx="41434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u="sng" dirty="0"/>
              <a:t>보고일 </a:t>
            </a:r>
            <a:r>
              <a:rPr lang="en-US" altLang="ko-KR" b="1" u="sng" dirty="0"/>
              <a:t>: 2017. 4 . 7 . </a:t>
            </a:r>
            <a:endParaRPr lang="en-US" altLang="ko-KR" b="1" u="sng" dirty="0" smtClean="0"/>
          </a:p>
          <a:p>
            <a:pPr algn="ctr"/>
            <a:endParaRPr lang="ko-KR" altLang="en-US" dirty="0"/>
          </a:p>
          <a:p>
            <a:pPr algn="ctr"/>
            <a:r>
              <a:rPr lang="ko-KR" altLang="en-US" b="1" u="sng" dirty="0"/>
              <a:t>거제</a:t>
            </a:r>
            <a:r>
              <a:rPr lang="en-US" altLang="ko-KR" b="1" u="sng" dirty="0"/>
              <a:t>2 </a:t>
            </a:r>
            <a:r>
              <a:rPr lang="ko-KR" altLang="en-US" b="1" u="sng" dirty="0"/>
              <a:t>순교자의 </a:t>
            </a:r>
            <a:r>
              <a:rPr lang="ko-KR" altLang="en-US" b="1" u="sng" dirty="0" err="1"/>
              <a:t>모후</a:t>
            </a:r>
            <a:r>
              <a:rPr lang="ko-KR" altLang="en-US" b="1" u="sng" dirty="0"/>
              <a:t> </a:t>
            </a:r>
            <a:r>
              <a:rPr lang="ko-KR" altLang="en-US" b="1" u="sng" dirty="0" err="1"/>
              <a:t>꼬미시움</a:t>
            </a:r>
            <a:r>
              <a:rPr lang="ko-KR" altLang="en-US" b="1" u="sng" dirty="0"/>
              <a:t> </a:t>
            </a:r>
            <a:r>
              <a:rPr lang="en-US" altLang="ko-KR" b="1" u="sng" dirty="0"/>
              <a:t>(</a:t>
            </a:r>
            <a:r>
              <a:rPr lang="ko-KR" altLang="en-US" b="1" u="sng" dirty="0"/>
              <a:t>소속</a:t>
            </a:r>
            <a:r>
              <a:rPr lang="en-US" altLang="ko-KR" b="1" u="sng" dirty="0"/>
              <a:t>)</a:t>
            </a:r>
            <a:r>
              <a:rPr lang="ko-KR" altLang="en-US" b="1" dirty="0"/>
              <a:t> </a:t>
            </a:r>
            <a:endParaRPr lang="ko-KR" altLang="en-US" dirty="0"/>
          </a:p>
          <a:p>
            <a:pPr algn="ctr"/>
            <a:r>
              <a:rPr lang="ko-KR" altLang="en-US" b="1" dirty="0" err="1" smtClean="0"/>
              <a:t>옥포</a:t>
            </a:r>
            <a:r>
              <a:rPr lang="en-US" altLang="ko-KR" b="1" dirty="0" smtClean="0"/>
              <a:t>3</a:t>
            </a:r>
            <a:r>
              <a:rPr lang="ko-KR" altLang="en-US" b="1" dirty="0" smtClean="0"/>
              <a:t> </a:t>
            </a:r>
            <a:r>
              <a:rPr lang="ko-KR" altLang="en-US" b="1" dirty="0"/>
              <a:t>묵주기도의 </a:t>
            </a:r>
            <a:r>
              <a:rPr lang="ko-KR" altLang="en-US" b="1" dirty="0" err="1" smtClean="0"/>
              <a:t>모후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꾸리아</a:t>
            </a:r>
            <a:endParaRPr lang="en-US" altLang="ko-KR" b="1" dirty="0" smtClean="0"/>
          </a:p>
          <a:p>
            <a:pPr algn="ctr"/>
            <a:endParaRPr lang="en-US" altLang="ko-KR" dirty="0" smtClean="0"/>
          </a:p>
          <a:p>
            <a:pPr algn="ctr"/>
            <a:endParaRPr lang="ko-KR" altLang="en-US" dirty="0"/>
          </a:p>
          <a:p>
            <a:pPr algn="ctr"/>
            <a:r>
              <a:rPr lang="ko-KR" altLang="en-US" sz="2400" b="1" dirty="0"/>
              <a:t>천주교 </a:t>
            </a:r>
            <a:r>
              <a:rPr lang="ko-KR" altLang="en-US" sz="2400" b="1" dirty="0" err="1"/>
              <a:t>옥포성당</a:t>
            </a:r>
            <a:endParaRPr lang="ko-KR" altLang="en-US" sz="2400" dirty="0"/>
          </a:p>
          <a:p>
            <a:pPr algn="ctr"/>
            <a:endParaRPr lang="ko-KR" altLang="en-US" dirty="0"/>
          </a:p>
        </p:txBody>
      </p:sp>
      <p:pic>
        <p:nvPicPr>
          <p:cNvPr id="1028" name="Picture 4" descr="http://cafefiles.naver.net/20111214_241/antho_1323837080826hlquC_jpg/%B9%E9%BD%C7%B8%AE%BF%F2_antho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0" b="99595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8000" y="3015895"/>
            <a:ext cx="2002008" cy="363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16508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14160" b="28951" l="65610" r="8009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800" t="12311" r="18100" b="69200"/>
          <a:stretch/>
        </p:blipFill>
        <p:spPr bwMode="auto">
          <a:xfrm>
            <a:off x="2285992" y="3143240"/>
            <a:ext cx="2610921" cy="1500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28670" y="4714876"/>
            <a:ext cx="51995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000" dirty="0" smtClean="0">
                <a:latin typeface="궁서" pitchFamily="18" charset="-127"/>
                <a:ea typeface="궁서" pitchFamily="18" charset="-127"/>
              </a:rPr>
              <a:t>천주교 </a:t>
            </a:r>
            <a:r>
              <a:rPr lang="ko-KR" altLang="en-US" sz="2000" dirty="0" err="1" smtClean="0">
                <a:latin typeface="궁서" pitchFamily="18" charset="-127"/>
                <a:ea typeface="궁서" pitchFamily="18" charset="-127"/>
              </a:rPr>
              <a:t>옥포성당</a:t>
            </a:r>
            <a:endParaRPr lang="en-US" altLang="ko-KR" sz="2000" dirty="0" smtClean="0">
              <a:latin typeface="궁서" pitchFamily="18" charset="-127"/>
              <a:ea typeface="궁서" pitchFamily="18" charset="-127"/>
            </a:endParaRPr>
          </a:p>
          <a:p>
            <a:pPr algn="ctr"/>
            <a:endParaRPr lang="en-US" altLang="ko-KR" sz="1000" dirty="0" smtClean="0">
              <a:latin typeface="궁서" pitchFamily="18" charset="-127"/>
              <a:ea typeface="궁서" pitchFamily="18" charset="-127"/>
            </a:endParaRPr>
          </a:p>
          <a:p>
            <a:pPr algn="ctr"/>
            <a:r>
              <a:rPr lang="ko-KR" altLang="en-US" sz="1200" dirty="0" smtClean="0"/>
              <a:t>경상남도 거제시 </a:t>
            </a:r>
            <a:r>
              <a:rPr lang="ko-KR" altLang="en-US" sz="1200" dirty="0" err="1" smtClean="0"/>
              <a:t>옥포로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12</a:t>
            </a:r>
            <a:r>
              <a:rPr lang="ko-KR" altLang="en-US" sz="1200" dirty="0" smtClean="0"/>
              <a:t>길 </a:t>
            </a:r>
            <a:r>
              <a:rPr lang="en-US" altLang="ko-KR" sz="1200" dirty="0" smtClean="0"/>
              <a:t>22</a:t>
            </a:r>
          </a:p>
          <a:p>
            <a:pPr algn="ctr"/>
            <a:r>
              <a:rPr lang="en-US" altLang="ko-KR" sz="1200" dirty="0" smtClean="0"/>
              <a:t>22, </a:t>
            </a:r>
            <a:r>
              <a:rPr lang="en-US" altLang="ko-KR" sz="1200" dirty="0" err="1" smtClean="0"/>
              <a:t>okpo-ro</a:t>
            </a:r>
            <a:r>
              <a:rPr lang="en-US" altLang="ko-KR" sz="1200" dirty="0" smtClean="0"/>
              <a:t> 12 </a:t>
            </a:r>
            <a:r>
              <a:rPr lang="en-US" altLang="ko-KR" sz="1200" dirty="0" err="1" smtClean="0"/>
              <a:t>gil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Geoje-si</a:t>
            </a:r>
            <a:r>
              <a:rPr lang="en-US" altLang="ko-KR" sz="1200" dirty="0" smtClean="0"/>
              <a:t>, </a:t>
            </a:r>
            <a:r>
              <a:rPr lang="en-US" altLang="ko-KR" sz="1200" dirty="0" err="1" smtClean="0"/>
              <a:t>Gyeongsangnam</a:t>
            </a:r>
            <a:r>
              <a:rPr lang="en-US" altLang="ko-KR" sz="1200" dirty="0" smtClean="0"/>
              <a:t>-do </a:t>
            </a:r>
            <a:r>
              <a:rPr lang="en-US" altLang="ko-KR" sz="1200" dirty="0" err="1" smtClean="0"/>
              <a:t>okpo</a:t>
            </a:r>
            <a:r>
              <a:rPr lang="en-US" altLang="ko-KR" sz="1200" dirty="0" smtClean="0"/>
              <a:t> Catholic Church</a:t>
            </a:r>
            <a:endParaRPr lang="en-US" altLang="ko-KR" sz="1200" dirty="0"/>
          </a:p>
          <a:p>
            <a:pPr algn="ctr"/>
            <a:r>
              <a:rPr lang="en-US" altLang="ko-KR" sz="1200" dirty="0" smtClean="0"/>
              <a:t>http://okpo.cathms.kr/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247227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복합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66</Words>
  <Application>Microsoft Office PowerPoint</Application>
  <PresentationFormat>화면 슬라이드 쇼(4:3)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굴림</vt:lpstr>
      <vt:lpstr>Arial</vt:lpstr>
      <vt:lpstr>맑은 고딕</vt:lpstr>
      <vt:lpstr>궁서</vt:lpstr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M</cp:lastModifiedBy>
  <cp:revision>17</cp:revision>
  <dcterms:created xsi:type="dcterms:W3CDTF">2017-02-28T03:25:50Z</dcterms:created>
  <dcterms:modified xsi:type="dcterms:W3CDTF">2017-03-24T01:58:18Z</dcterms:modified>
</cp:coreProperties>
</file>