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81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기본 구역" id="{CD4716F7-97DF-46BE-836E-5725E4B2070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4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7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56" autoAdjust="0"/>
    <p:restoredTop sz="94704" autoAdjust="0"/>
  </p:normalViewPr>
  <p:slideViewPr>
    <p:cSldViewPr>
      <p:cViewPr varScale="1">
        <p:scale>
          <a:sx n="98" d="100"/>
          <a:sy n="98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39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361F6-30DD-4759-9C53-3AA19067E0FF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FBAF8-C38E-48DC-A22A-D8BE29BDDD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670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2019-07-25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1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_x196242800" descr="EMB0000182061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1436915" cy="271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2555776" y="1844824"/>
            <a:ext cx="5590880" cy="1431574"/>
          </a:xfrm>
        </p:spPr>
        <p:txBody>
          <a:bodyPr/>
          <a:lstStyle/>
          <a:p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&lt;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토론대회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&gt;</a:t>
            </a:r>
            <a:endParaRPr lang="ko-KR" altLang="en-US" dirty="0"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880" y="465313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HY엽서M" pitchFamily="18" charset="-127"/>
                <a:ea typeface="HY엽서M" pitchFamily="18" charset="-127"/>
              </a:rPr>
              <a:t>주제</a:t>
            </a:r>
            <a:r>
              <a:rPr lang="en-US" altLang="ko-KR" sz="32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3200" dirty="0" err="1" smtClean="0">
                <a:latin typeface="HY엽서M" pitchFamily="18" charset="-127"/>
                <a:ea typeface="HY엽서M" pitchFamily="18" charset="-127"/>
              </a:rPr>
              <a:t>레지오</a:t>
            </a:r>
            <a:r>
              <a:rPr lang="ko-KR" altLang="en-US" sz="32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200" dirty="0" err="1" smtClean="0">
                <a:latin typeface="HY엽서M" pitchFamily="18" charset="-127"/>
                <a:ea typeface="HY엽서M" pitchFamily="18" charset="-127"/>
              </a:rPr>
              <a:t>마리애</a:t>
            </a:r>
            <a:r>
              <a:rPr lang="en-US" altLang="ko-KR" sz="3200" dirty="0" smtClean="0">
                <a:latin typeface="HY엽서M" pitchFamily="18" charset="-127"/>
                <a:ea typeface="HY엽서M" pitchFamily="18" charset="-127"/>
              </a:rPr>
              <a:t>! </a:t>
            </a:r>
            <a:r>
              <a:rPr lang="ko-KR" altLang="en-US" sz="3200" dirty="0" smtClean="0">
                <a:latin typeface="HY엽서M" pitchFamily="18" charset="-127"/>
                <a:ea typeface="HY엽서M" pitchFamily="18" charset="-127"/>
              </a:rPr>
              <a:t>나아가야 할 참 모습</a:t>
            </a:r>
            <a:endParaRPr lang="ko-KR" altLang="en-US" sz="3200" dirty="0"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65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" y="-10"/>
            <a:ext cx="9162473" cy="6858010"/>
          </a:xfrm>
        </p:spPr>
      </p:pic>
    </p:spTree>
    <p:extLst>
      <p:ext uri="{BB962C8B-B14F-4D97-AF65-F5344CB8AC3E}">
        <p14:creationId xmlns:p14="http://schemas.microsoft.com/office/powerpoint/2010/main" xmlns="" val="98847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9" y="-18"/>
            <a:ext cx="9139952" cy="6858018"/>
          </a:xfrm>
        </p:spPr>
      </p:pic>
    </p:spTree>
    <p:extLst>
      <p:ext uri="{BB962C8B-B14F-4D97-AF65-F5344CB8AC3E}">
        <p14:creationId xmlns:p14="http://schemas.microsoft.com/office/powerpoint/2010/main" xmlns="" val="296072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" y="-10"/>
            <a:ext cx="9130619" cy="6858009"/>
          </a:xfrm>
        </p:spPr>
      </p:pic>
    </p:spTree>
    <p:extLst>
      <p:ext uri="{BB962C8B-B14F-4D97-AF65-F5344CB8AC3E}">
        <p14:creationId xmlns:p14="http://schemas.microsoft.com/office/powerpoint/2010/main" xmlns="" val="105873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" y="-18"/>
            <a:ext cx="9144011" cy="6858018"/>
          </a:xfrm>
        </p:spPr>
      </p:pic>
    </p:spTree>
    <p:extLst>
      <p:ext uri="{BB962C8B-B14F-4D97-AF65-F5344CB8AC3E}">
        <p14:creationId xmlns:p14="http://schemas.microsoft.com/office/powerpoint/2010/main" xmlns="" val="187634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" y="-14"/>
            <a:ext cx="9147994" cy="6844649"/>
          </a:xfrm>
        </p:spPr>
      </p:pic>
    </p:spTree>
    <p:extLst>
      <p:ext uri="{BB962C8B-B14F-4D97-AF65-F5344CB8AC3E}">
        <p14:creationId xmlns:p14="http://schemas.microsoft.com/office/powerpoint/2010/main" xmlns="" val="2059393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" y="-23"/>
            <a:ext cx="9135648" cy="6888316"/>
          </a:xfrm>
        </p:spPr>
      </p:pic>
    </p:spTree>
    <p:extLst>
      <p:ext uri="{BB962C8B-B14F-4D97-AF65-F5344CB8AC3E}">
        <p14:creationId xmlns:p14="http://schemas.microsoft.com/office/powerpoint/2010/main" xmlns="" val="3289816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738" y="0"/>
            <a:ext cx="9156738" cy="6855395"/>
          </a:xfrm>
        </p:spPr>
      </p:pic>
    </p:spTree>
    <p:extLst>
      <p:ext uri="{BB962C8B-B14F-4D97-AF65-F5344CB8AC3E}">
        <p14:creationId xmlns:p14="http://schemas.microsoft.com/office/powerpoint/2010/main" xmlns="" val="3460530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" y="-5290"/>
            <a:ext cx="9161025" cy="6887630"/>
          </a:xfrm>
        </p:spPr>
      </p:pic>
    </p:spTree>
    <p:extLst>
      <p:ext uri="{BB962C8B-B14F-4D97-AF65-F5344CB8AC3E}">
        <p14:creationId xmlns:p14="http://schemas.microsoft.com/office/powerpoint/2010/main" xmlns="" val="25133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043" y="4259"/>
            <a:ext cx="9153162" cy="6853741"/>
          </a:xfrm>
        </p:spPr>
      </p:pic>
    </p:spTree>
    <p:extLst>
      <p:ext uri="{BB962C8B-B14F-4D97-AF65-F5344CB8AC3E}">
        <p14:creationId xmlns:p14="http://schemas.microsoft.com/office/powerpoint/2010/main" xmlns="" val="4039113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7490" cy="6858000"/>
          </a:xfrm>
        </p:spPr>
      </p:pic>
    </p:spTree>
    <p:extLst>
      <p:ext uri="{BB962C8B-B14F-4D97-AF65-F5344CB8AC3E}">
        <p14:creationId xmlns:p14="http://schemas.microsoft.com/office/powerpoint/2010/main" xmlns="" val="413502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3992231" cy="1143000"/>
          </a:xfrm>
        </p:spPr>
        <p:txBody>
          <a:bodyPr/>
          <a:lstStyle/>
          <a:p>
            <a:r>
              <a:rPr lang="ko-KR" altLang="en-US" dirty="0">
                <a:latin typeface="HY엽서M" pitchFamily="18" charset="-127"/>
                <a:ea typeface="HY엽서M" pitchFamily="18" charset="-127"/>
              </a:rPr>
              <a:t>토론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대회란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?</a:t>
            </a:r>
            <a:endParaRPr lang="ko-KR" altLang="en-US" dirty="0"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323528" y="1844824"/>
            <a:ext cx="8496944" cy="45365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주기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2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년에 한 번으로 제안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2800" dirty="0" err="1">
                <a:latin typeface="HY엽서M" pitchFamily="18" charset="-127"/>
                <a:ea typeface="HY엽서M" pitchFamily="18" charset="-127"/>
              </a:rPr>
              <a:t>꼰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칠리움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진행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미사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강론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주제발표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토론대회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성체강복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성공의 여부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참석자 모두가 토론에 적극 참여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800" dirty="0">
                <a:latin typeface="HY엽서M" pitchFamily="18" charset="-127"/>
                <a:ea typeface="HY엽서M" pitchFamily="18" charset="-127"/>
              </a:rPr>
              <a:t>주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의 사항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-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진행 간부의 독점 발언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                -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끊임없는 개입과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사사건건 논평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800" dirty="0" smtClean="0"/>
          </a:p>
          <a:p>
            <a:pPr>
              <a:buFont typeface="Wingdings" pitchFamily="2" charset="2"/>
              <a:buChar char="Ø"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11964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491"/>
            <a:ext cx="9152707" cy="6864491"/>
          </a:xfrm>
        </p:spPr>
      </p:pic>
    </p:spTree>
    <p:extLst>
      <p:ext uri="{BB962C8B-B14F-4D97-AF65-F5344CB8AC3E}">
        <p14:creationId xmlns:p14="http://schemas.microsoft.com/office/powerpoint/2010/main" xmlns="" val="3072126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0255" y="381802"/>
            <a:ext cx="4480949" cy="2880610"/>
          </a:xfrm>
          <a:prstGeom prst="rect">
            <a:avLst/>
          </a:prstGeom>
        </p:spPr>
      </p:pic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" y="3573016"/>
            <a:ext cx="4473328" cy="2895851"/>
          </a:xfrm>
          <a:prstGeom prst="rect">
            <a:avLst/>
          </a:prstGeom>
        </p:spPr>
      </p:pic>
      <p:pic>
        <p:nvPicPr>
          <p:cNvPr id="10" name="내용 개체 틀 9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5497" y="3558412"/>
            <a:ext cx="4465707" cy="2872989"/>
          </a:xfrm>
        </p:spPr>
      </p:pic>
      <p:pic>
        <p:nvPicPr>
          <p:cNvPr id="11" name="그림 10" descr="화면 캡처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" y="404664"/>
            <a:ext cx="4473328" cy="28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192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0688"/>
            <a:ext cx="4450466" cy="2895851"/>
          </a:xfr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620688"/>
            <a:ext cx="4427604" cy="2872989"/>
          </a:xfrm>
          <a:prstGeom prst="rect">
            <a:avLst/>
          </a:prstGeom>
        </p:spPr>
      </p:pic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8352" y="3801008"/>
            <a:ext cx="4435225" cy="282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4932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1916832"/>
            <a:ext cx="4458087" cy="2888230"/>
          </a:xfrm>
        </p:spPr>
      </p:pic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916832"/>
            <a:ext cx="4435225" cy="288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9773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5760640" cy="1143000"/>
          </a:xfrm>
        </p:spPr>
        <p:txBody>
          <a:bodyPr/>
          <a:lstStyle/>
          <a:p>
            <a:r>
              <a:rPr lang="ko-KR" altLang="en-US" sz="5400" dirty="0" smtClean="0">
                <a:latin typeface="HY엽서M" pitchFamily="18" charset="-127"/>
                <a:ea typeface="HY엽서M" pitchFamily="18" charset="-127"/>
              </a:rPr>
              <a:t>감사합니다</a:t>
            </a:r>
            <a:r>
              <a:rPr lang="en-US" altLang="ko-KR" sz="5400" dirty="0" smtClean="0">
                <a:latin typeface="HY엽서M" pitchFamily="18" charset="-127"/>
                <a:ea typeface="HY엽서M" pitchFamily="18" charset="-127"/>
              </a:rPr>
              <a:t>^^</a:t>
            </a:r>
            <a:endParaRPr lang="ko-KR" altLang="en-US" sz="5400" dirty="0"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50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8532451" cy="6390808"/>
          </a:xfrm>
        </p:spPr>
      </p:pic>
    </p:spTree>
    <p:extLst>
      <p:ext uri="{BB962C8B-B14F-4D97-AF65-F5344CB8AC3E}">
        <p14:creationId xmlns:p14="http://schemas.microsoft.com/office/powerpoint/2010/main" xmlns="" val="3353951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509747"/>
          </a:xfrm>
        </p:spPr>
      </p:pic>
    </p:spTree>
    <p:extLst>
      <p:ext uri="{BB962C8B-B14F-4D97-AF65-F5344CB8AC3E}">
        <p14:creationId xmlns:p14="http://schemas.microsoft.com/office/powerpoint/2010/main" xmlns="" val="77005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16632"/>
            <a:ext cx="8748466" cy="6554230"/>
          </a:xfrm>
        </p:spPr>
      </p:pic>
    </p:spTree>
    <p:extLst>
      <p:ext uri="{BB962C8B-B14F-4D97-AF65-F5344CB8AC3E}">
        <p14:creationId xmlns:p14="http://schemas.microsoft.com/office/powerpoint/2010/main" xmlns="" val="42200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820487" cy="6609165"/>
          </a:xfrm>
        </p:spPr>
      </p:pic>
    </p:spTree>
    <p:extLst>
      <p:ext uri="{BB962C8B-B14F-4D97-AF65-F5344CB8AC3E}">
        <p14:creationId xmlns:p14="http://schemas.microsoft.com/office/powerpoint/2010/main" xmlns="" val="35283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820506" cy="6606088"/>
          </a:xfrm>
        </p:spPr>
      </p:pic>
    </p:spTree>
    <p:extLst>
      <p:ext uri="{BB962C8B-B14F-4D97-AF65-F5344CB8AC3E}">
        <p14:creationId xmlns:p14="http://schemas.microsoft.com/office/powerpoint/2010/main" xmlns="" val="360853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1" y="188640"/>
            <a:ext cx="8648867" cy="6480720"/>
          </a:xfrm>
        </p:spPr>
      </p:pic>
    </p:spTree>
    <p:extLst>
      <p:ext uri="{BB962C8B-B14F-4D97-AF65-F5344CB8AC3E}">
        <p14:creationId xmlns:p14="http://schemas.microsoft.com/office/powerpoint/2010/main" xmlns="" val="9222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" y="-6"/>
            <a:ext cx="9132600" cy="6858005"/>
          </a:xfrm>
        </p:spPr>
      </p:pic>
    </p:spTree>
    <p:extLst>
      <p:ext uri="{BB962C8B-B14F-4D97-AF65-F5344CB8AC3E}">
        <p14:creationId xmlns:p14="http://schemas.microsoft.com/office/powerpoint/2010/main" xmlns="" val="2655212204"/>
      </p:ext>
    </p:extLst>
  </p:cSld>
  <p:clrMapOvr>
    <a:masterClrMapping/>
  </p:clrMapOvr>
</p:sld>
</file>

<file path=ppt/theme/theme1.xml><?xml version="1.0" encoding="utf-8"?>
<a:theme xmlns:a="http://schemas.openxmlformats.org/drawingml/2006/main" name="기류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기류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기류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60</Words>
  <Application>Microsoft Office PowerPoint</Application>
  <PresentationFormat>화면 슬라이드 쇼(4:3)</PresentationFormat>
  <Paragraphs>13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기류</vt:lpstr>
      <vt:lpstr>&lt;토론대회&gt;</vt:lpstr>
      <vt:lpstr>토론 대회란?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감사합니다^^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토론 대회</dc:title>
  <dc:creator>Microsoft Corporation</dc:creator>
  <cp:lastModifiedBy>Registered User</cp:lastModifiedBy>
  <cp:revision>25</cp:revision>
  <dcterms:created xsi:type="dcterms:W3CDTF">2006-10-05T04:04:58Z</dcterms:created>
  <dcterms:modified xsi:type="dcterms:W3CDTF">2019-07-25T07:07:35Z</dcterms:modified>
</cp:coreProperties>
</file>