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1352-F627-4540-8738-FFEDDAE96998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88F3-D9D1-4EBA-9110-E7B6824D78A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1352-F627-4540-8738-FFEDDAE96998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88F3-D9D1-4EBA-9110-E7B6824D78A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1352-F627-4540-8738-FFEDDAE96998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88F3-D9D1-4EBA-9110-E7B6824D78A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1352-F627-4540-8738-FFEDDAE96998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88F3-D9D1-4EBA-9110-E7B6824D78A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1352-F627-4540-8738-FFEDDAE96998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88F3-D9D1-4EBA-9110-E7B6824D78A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1352-F627-4540-8738-FFEDDAE96998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88F3-D9D1-4EBA-9110-E7B6824D78A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1352-F627-4540-8738-FFEDDAE96998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88F3-D9D1-4EBA-9110-E7B6824D78A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1352-F627-4540-8738-FFEDDAE96998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88F3-D9D1-4EBA-9110-E7B6824D78A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1352-F627-4540-8738-FFEDDAE96998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88F3-D9D1-4EBA-9110-E7B6824D78A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1352-F627-4540-8738-FFEDDAE96998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88F3-D9D1-4EBA-9110-E7B6824D78A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1352-F627-4540-8738-FFEDDAE96998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88F3-D9D1-4EBA-9110-E7B6824D78A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B71352-F627-4540-8738-FFEDDAE96998}" type="datetimeFigureOut">
              <a:rPr lang="ko-KR" altLang="en-US" smtClean="0"/>
              <a:t>2018-05-15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0788F3-D9D1-4EBA-9110-E7B6824D78A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1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55576" y="3212976"/>
            <a:ext cx="8077200" cy="1499616"/>
          </a:xfrm>
        </p:spPr>
        <p:txBody>
          <a:bodyPr/>
          <a:lstStyle/>
          <a:p>
            <a:r>
              <a:rPr lang="en-US" altLang="ko-KR" sz="1800" dirty="0"/>
              <a:t>- </a:t>
            </a:r>
            <a:r>
              <a:rPr lang="ko-KR" altLang="en-US" sz="1800" dirty="0"/>
              <a:t>삶의 목적 치유하기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데니스</a:t>
            </a:r>
            <a:r>
              <a:rPr lang="ko-KR" altLang="en-US" sz="1800" dirty="0"/>
              <a:t> 린</a:t>
            </a:r>
            <a:r>
              <a:rPr lang="en-US" altLang="ko-KR" sz="1800" dirty="0"/>
              <a:t>. </a:t>
            </a:r>
            <a:r>
              <a:rPr lang="ko-KR" altLang="en-US" sz="1800" dirty="0"/>
              <a:t>쉴라 린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마태오</a:t>
            </a:r>
            <a:r>
              <a:rPr lang="ko-KR" altLang="en-US" sz="1800" dirty="0"/>
              <a:t> 린</a:t>
            </a:r>
            <a:r>
              <a:rPr lang="en-US" altLang="ko-KR" sz="1800" dirty="0"/>
              <a:t>, </a:t>
            </a:r>
            <a:r>
              <a:rPr lang="en-US" altLang="ko-KR" sz="1800" dirty="0" err="1"/>
              <a:t>s.j</a:t>
            </a:r>
            <a:r>
              <a:rPr lang="en-US" altLang="ko-KR" sz="1800" dirty="0"/>
              <a:t>. </a:t>
            </a:r>
            <a:r>
              <a:rPr lang="ko-KR" altLang="en-US" sz="1800" dirty="0"/>
              <a:t>성 </a:t>
            </a:r>
            <a:r>
              <a:rPr lang="ko-KR" altLang="en-US" sz="1800" dirty="0" err="1"/>
              <a:t>바오로</a:t>
            </a:r>
            <a:r>
              <a:rPr lang="ko-KR" altLang="en-US" sz="1800" dirty="0"/>
              <a:t> 출판사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ko-KR" altLang="en-US" dirty="0"/>
              <a:t>무엇을 위해 </a:t>
            </a:r>
            <a:r>
              <a:rPr lang="ko-KR" altLang="en-US" dirty="0" smtClean="0"/>
              <a:t>사는가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4000" dirty="0" smtClean="0">
                <a:latin typeface="HyhwpEQ" pitchFamily="18" charset="-127"/>
                <a:ea typeface="HyhwpEQ" pitchFamily="18" charset="-127"/>
              </a:rPr>
              <a:t>(</a:t>
            </a:r>
            <a:r>
              <a:rPr lang="en-US" altLang="ko-KR" sz="4000" dirty="0">
                <a:latin typeface="HyhwpEQ" pitchFamily="18" charset="-127"/>
                <a:ea typeface="HyhwpEQ" pitchFamily="18" charset="-127"/>
              </a:rPr>
              <a:t>Healing the Purpose of Your Life)</a:t>
            </a: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944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sz="2400" dirty="0" smtClean="0"/>
              <a:t>사랑은 우리 삶의 목적을 수행할 힘을 준다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ko-KR" altLang="en-US" dirty="0" smtClean="0"/>
              <a:t>우리에게 자신의 삶의 목적을 수행하도록 도와주는 것은 사랑의 힘이다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무조건적인 사랑에 마음을 열어라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6185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63688" y="508518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400" dirty="0" smtClean="0"/>
              <a:t>“</a:t>
            </a:r>
            <a:r>
              <a:rPr lang="ko-KR" altLang="en-US" sz="2400" dirty="0" smtClean="0"/>
              <a:t>하느님께서 나에게 괜찮다고 하신다</a:t>
            </a:r>
            <a:r>
              <a:rPr lang="en-US" altLang="ko-KR" sz="2400" dirty="0" smtClean="0"/>
              <a:t>.”</a:t>
            </a:r>
            <a:br>
              <a:rPr lang="en-US" altLang="ko-KR" sz="2400" dirty="0" smtClean="0"/>
            </a:br>
            <a:r>
              <a:rPr lang="en-US" altLang="ko-KR" sz="2400" dirty="0" smtClean="0"/>
              <a:t>“God Says Yes to Me”- </a:t>
            </a:r>
            <a:r>
              <a:rPr lang="en-US" altLang="ko-KR" sz="2400" dirty="0" err="1" smtClean="0"/>
              <a:t>Kaylin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Haught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281656"/>
          </a:xfrm>
        </p:spPr>
        <p:txBody>
          <a:bodyPr>
            <a:noAutofit/>
          </a:bodyPr>
          <a:lstStyle/>
          <a:p>
            <a:pPr marL="45720" indent="0">
              <a:lnSpc>
                <a:spcPct val="170000"/>
              </a:lnSpc>
              <a:buNone/>
            </a:pPr>
            <a:r>
              <a:rPr lang="ko-KR" altLang="en-US" sz="900" dirty="0" smtClean="0"/>
              <a:t>나는 하느님께 </a:t>
            </a:r>
            <a:r>
              <a:rPr lang="ko-KR" altLang="en-US" sz="900" dirty="0"/>
              <a:t>감</a:t>
            </a:r>
            <a:r>
              <a:rPr lang="ko-KR" altLang="en-US" sz="900" dirty="0" smtClean="0"/>
              <a:t>정적이고 비현실적이어도</a:t>
            </a:r>
            <a:endParaRPr lang="en-US" altLang="ko-KR" sz="900" dirty="0" smtClean="0"/>
          </a:p>
          <a:p>
            <a:pPr marL="45720" indent="0">
              <a:lnSpc>
                <a:spcPct val="170000"/>
              </a:lnSpc>
              <a:buNone/>
            </a:pPr>
            <a:r>
              <a:rPr lang="ko-KR" altLang="en-US" sz="900" dirty="0" smtClean="0"/>
              <a:t>괜찮은지 여쭈었다</a:t>
            </a:r>
            <a:r>
              <a:rPr lang="en-US" altLang="ko-KR" sz="900" dirty="0" smtClean="0"/>
              <a:t>.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ko-KR" altLang="en-US" sz="900" dirty="0" smtClean="0"/>
              <a:t>하느님은 그렇다고 하셨다</a:t>
            </a:r>
            <a:r>
              <a:rPr lang="en-US" altLang="ko-KR" sz="900" dirty="0" smtClean="0"/>
              <a:t>.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ko-KR" altLang="en-US" sz="900" dirty="0" smtClean="0"/>
              <a:t>나는 작아도 괜찮은지 여쭈었다</a:t>
            </a:r>
            <a:r>
              <a:rPr lang="en-US" altLang="ko-KR" sz="900" dirty="0" smtClean="0"/>
              <a:t>.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ko-KR" altLang="en-US" sz="900" dirty="0" smtClean="0"/>
              <a:t>하느님은 당연히 괜찮다고 하셨다</a:t>
            </a:r>
            <a:r>
              <a:rPr lang="en-US" altLang="ko-KR" sz="900" dirty="0" smtClean="0"/>
              <a:t>.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ko-KR" altLang="en-US" sz="900" dirty="0" smtClean="0"/>
              <a:t>나는 매니큐어를 칠해도 괜찮은지 여쭈었다</a:t>
            </a:r>
            <a:r>
              <a:rPr lang="en-US" altLang="ko-KR" sz="900" dirty="0" smtClean="0"/>
              <a:t>.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ko-KR" altLang="en-US" sz="900" dirty="0" smtClean="0"/>
              <a:t>하느님은 얘야 하고 부르셨다</a:t>
            </a:r>
            <a:r>
              <a:rPr lang="en-US" altLang="ko-KR" sz="900" dirty="0" smtClean="0"/>
              <a:t>.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ko-KR" altLang="en-US" sz="900" dirty="0" smtClean="0"/>
              <a:t>하느님은 가끔 나를 얘야 하고 부르신다</a:t>
            </a:r>
            <a:r>
              <a:rPr lang="en-US" altLang="ko-KR" sz="900" dirty="0" smtClean="0"/>
              <a:t>.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ko-KR" altLang="en-US" sz="900" dirty="0" smtClean="0"/>
              <a:t>하느님은 나에게 </a:t>
            </a:r>
            <a:endParaRPr lang="en-US" altLang="ko-KR" sz="900" dirty="0" smtClean="0"/>
          </a:p>
          <a:p>
            <a:pPr marL="45720" indent="0">
              <a:lnSpc>
                <a:spcPct val="170000"/>
              </a:lnSpc>
              <a:buNone/>
            </a:pPr>
            <a:r>
              <a:rPr lang="ko-KR" altLang="en-US" sz="900" dirty="0" smtClean="0"/>
              <a:t>네가 원하는 바로 그것을 해도 된다고 말씀하셨다</a:t>
            </a:r>
            <a:r>
              <a:rPr lang="en-US" altLang="ko-KR" sz="900" dirty="0" smtClean="0"/>
              <a:t>.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ko-KR" altLang="en-US" sz="900" dirty="0" smtClean="0"/>
              <a:t>하느님 감사합니다</a:t>
            </a:r>
            <a:r>
              <a:rPr lang="en-US" altLang="ko-KR" sz="900" dirty="0" smtClean="0"/>
              <a:t>. </a:t>
            </a:r>
            <a:r>
              <a:rPr lang="ko-KR" altLang="en-US" sz="900" dirty="0" smtClean="0"/>
              <a:t>하고 내가 말했다</a:t>
            </a:r>
            <a:r>
              <a:rPr lang="en-US" altLang="ko-KR" sz="900" dirty="0" smtClean="0"/>
              <a:t>.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ko-KR" altLang="en-US" sz="900" dirty="0" smtClean="0"/>
              <a:t>그런데 제가 편지를 쓸 때 단락으로</a:t>
            </a:r>
            <a:endParaRPr lang="en-US" altLang="ko-KR" sz="900" dirty="0" smtClean="0"/>
          </a:p>
          <a:p>
            <a:pPr marL="45720" indent="0">
              <a:lnSpc>
                <a:spcPct val="170000"/>
              </a:lnSpc>
              <a:buNone/>
            </a:pPr>
            <a:r>
              <a:rPr lang="ko-KR" altLang="en-US" sz="900" dirty="0" smtClean="0"/>
              <a:t>나누어 쓰지 않아도 괜찮은가요</a:t>
            </a:r>
            <a:r>
              <a:rPr lang="en-US" altLang="ko-KR" sz="900" dirty="0" smtClean="0"/>
              <a:t>?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ko-KR" altLang="en-US" sz="900" dirty="0" smtClean="0"/>
              <a:t>어디서 끊어 읽어야 하는지 아시는 하느님께서</a:t>
            </a:r>
            <a:endParaRPr lang="en-US" altLang="ko-KR" sz="900" dirty="0" smtClean="0"/>
          </a:p>
          <a:p>
            <a:pPr marL="45720" indent="0">
              <a:lnSpc>
                <a:spcPct val="170000"/>
              </a:lnSpc>
              <a:buNone/>
            </a:pPr>
            <a:r>
              <a:rPr lang="ko-KR" altLang="en-US" sz="900" dirty="0" smtClean="0"/>
              <a:t>사랑스러운 아이야 하며 말씀하셨다</a:t>
            </a:r>
            <a:r>
              <a:rPr lang="en-US" altLang="ko-KR" sz="900" dirty="0" smtClean="0"/>
              <a:t>.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ko-KR" altLang="en-US" sz="900" dirty="0" smtClean="0"/>
              <a:t>내가 너에게 진심으로 말한다</a:t>
            </a:r>
            <a:r>
              <a:rPr lang="en-US" altLang="ko-KR" sz="900" dirty="0" smtClean="0"/>
              <a:t>.</a:t>
            </a:r>
          </a:p>
          <a:p>
            <a:pPr marL="45720" indent="0">
              <a:lnSpc>
                <a:spcPct val="170000"/>
              </a:lnSpc>
              <a:buNone/>
            </a:pPr>
            <a:r>
              <a:rPr lang="ko-KR" altLang="en-US" sz="900" dirty="0" smtClean="0"/>
              <a:t>그래</a:t>
            </a:r>
            <a:r>
              <a:rPr lang="en-US" altLang="ko-KR" sz="900" dirty="0" smtClean="0"/>
              <a:t>, </a:t>
            </a:r>
            <a:r>
              <a:rPr lang="ko-KR" altLang="en-US" sz="900" dirty="0" smtClean="0"/>
              <a:t>괜찮단다</a:t>
            </a:r>
            <a:r>
              <a:rPr lang="en-US" altLang="ko-KR" sz="900" dirty="0" smtClean="0"/>
              <a:t>. </a:t>
            </a:r>
            <a:r>
              <a:rPr lang="ko-KR" altLang="en-US" sz="900" dirty="0" smtClean="0"/>
              <a:t>괜찮고말고</a:t>
            </a:r>
            <a:r>
              <a:rPr lang="en-US" altLang="ko-KR" sz="900" dirty="0" smtClean="0"/>
              <a:t>.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243190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ko-KR" altLang="en-US" sz="2400" dirty="0" smtClean="0"/>
              <a:t>때때로 우리는 다른 사람을 통해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삶의  목적이나 의미를 발견할 수 있다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ko-KR" altLang="en-US" dirty="0" smtClean="0"/>
              <a:t>다른 사람들의 모범을 보고 배움으로써 성장하고 그들의 도움을 받을 필요도 있다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아마도 특별한 동반자들이 우리와 함께 파견되었을 것이다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en-US" altLang="ko-KR" dirty="0" smtClean="0"/>
              <a:t>“</a:t>
            </a:r>
            <a:r>
              <a:rPr lang="ko-KR" altLang="en-US" dirty="0" smtClean="0"/>
              <a:t>맞아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바로 이 사람이야</a:t>
            </a:r>
            <a:r>
              <a:rPr lang="en-US" altLang="ko-KR" dirty="0" smtClean="0"/>
              <a:t>.”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3002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sz="2400" dirty="0" smtClean="0"/>
              <a:t>자연을 통해서도 삶의 의미를 발견할 수 있다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ko-KR" altLang="en-US" dirty="0" smtClean="0"/>
              <a:t>자연에 대한 타고난 친밀감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선조란 인간만을 의미하지 않는다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en-US" altLang="ko-KR" dirty="0" smtClean="0"/>
              <a:t>“</a:t>
            </a:r>
            <a:r>
              <a:rPr lang="ko-KR" altLang="en-US" dirty="0" smtClean="0"/>
              <a:t>모든 피조물이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적극적으로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하느님을 드러내 보이며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하느님의 선하심에 대하여 역설하고 있다</a:t>
            </a:r>
            <a:r>
              <a:rPr lang="en-US" altLang="ko-KR" dirty="0" smtClean="0"/>
              <a:t>”</a:t>
            </a:r>
          </a:p>
          <a:p>
            <a:pPr marL="4572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            - </a:t>
            </a:r>
            <a:r>
              <a:rPr lang="ko-KR" altLang="en-US" dirty="0" smtClean="0"/>
              <a:t>성 </a:t>
            </a:r>
            <a:r>
              <a:rPr lang="ko-KR" altLang="en-US" dirty="0" err="1" smtClean="0"/>
              <a:t>토마스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아퀴나스</a:t>
            </a:r>
            <a:endParaRPr lang="en-US" altLang="ko-KR" dirty="0" smtClean="0"/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r>
              <a:rPr lang="ko-KR" altLang="en-US" dirty="0" smtClean="0"/>
              <a:t>세상을 돌보는 것</a:t>
            </a:r>
            <a:r>
              <a:rPr lang="en-US" altLang="ko-KR" dirty="0" smtClean="0"/>
              <a:t>.</a:t>
            </a:r>
          </a:p>
          <a:p>
            <a:pPr marL="45720" indent="0">
              <a:buNone/>
            </a:pPr>
            <a:r>
              <a:rPr lang="ko-KR" altLang="en-US" dirty="0" smtClean="0"/>
              <a:t>모든 생명과 연대하고 있음을 깨닫는 것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319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485804" y="188640"/>
            <a:ext cx="8229600" cy="5937524"/>
          </a:xfrm>
        </p:spPr>
        <p:txBody>
          <a:bodyPr/>
          <a:lstStyle/>
          <a:p>
            <a:pPr marL="118872" indent="0">
              <a:buNone/>
            </a:pPr>
            <a:endParaRPr lang="en-US" altLang="ko-KR" dirty="0" smtClean="0"/>
          </a:p>
          <a:p>
            <a:pPr marL="118872" indent="0">
              <a:buNone/>
            </a:pPr>
            <a:endParaRPr lang="en-US" altLang="ko-KR" dirty="0"/>
          </a:p>
          <a:p>
            <a:pPr marL="118872" indent="0">
              <a:buNone/>
            </a:pPr>
            <a:endParaRPr lang="en-US" altLang="ko-KR" dirty="0" smtClean="0"/>
          </a:p>
          <a:p>
            <a:pPr marL="118872" indent="0">
              <a:buNone/>
            </a:pPr>
            <a:endParaRPr lang="en-US" altLang="ko-KR" dirty="0"/>
          </a:p>
          <a:p>
            <a:pPr marL="118872" indent="0">
              <a:buNone/>
            </a:pPr>
            <a:r>
              <a:rPr lang="en-US" altLang="ko-KR" sz="4800" dirty="0" smtClean="0">
                <a:latin typeface="HY엽서L" pitchFamily="18" charset="-127"/>
                <a:ea typeface="HY엽서L" pitchFamily="18" charset="-127"/>
              </a:rPr>
              <a:t>“</a:t>
            </a:r>
            <a:r>
              <a:rPr lang="ko-KR" altLang="en-US" sz="4800" dirty="0" smtClean="0">
                <a:latin typeface="HY엽서L" pitchFamily="18" charset="-127"/>
                <a:ea typeface="HY엽서L" pitchFamily="18" charset="-127"/>
              </a:rPr>
              <a:t>네가 </a:t>
            </a:r>
            <a:r>
              <a:rPr lang="ko-KR" altLang="en-US" sz="4800" dirty="0">
                <a:latin typeface="HY엽서L" pitchFamily="18" charset="-127"/>
                <a:ea typeface="HY엽서L" pitchFamily="18" charset="-127"/>
              </a:rPr>
              <a:t>태어나서 정말 </a:t>
            </a:r>
            <a:r>
              <a:rPr lang="ko-KR" altLang="en-US" sz="4800" dirty="0" smtClean="0">
                <a:latin typeface="HY엽서L" pitchFamily="18" charset="-127"/>
                <a:ea typeface="HY엽서L" pitchFamily="18" charset="-127"/>
              </a:rPr>
              <a:t>기쁘다</a:t>
            </a:r>
            <a:r>
              <a:rPr lang="en-US" altLang="ko-KR" sz="4800" dirty="0" smtClean="0">
                <a:latin typeface="HY엽서L" pitchFamily="18" charset="-127"/>
                <a:ea typeface="HY엽서L" pitchFamily="18" charset="-127"/>
              </a:rPr>
              <a:t>”</a:t>
            </a:r>
            <a:endParaRPr lang="ko-KR" altLang="en-US" sz="4800" dirty="0">
              <a:latin typeface="HY엽서L" pitchFamily="18" charset="-127"/>
              <a:ea typeface="HY엽서L" pitchFamily="18" charset="-127"/>
            </a:endParaRPr>
          </a:p>
          <a:p>
            <a:endParaRPr lang="ko-KR" altLang="en-US" sz="4800" dirty="0">
              <a:latin typeface="HY엽서L" pitchFamily="18" charset="-127"/>
              <a:ea typeface="HY엽서L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837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485804" y="332656"/>
            <a:ext cx="8229600" cy="5793508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ko-KR" altLang="en-US" dirty="0"/>
              <a:t>우리 친구 코너는 일곱 살짜리 아이다</a:t>
            </a:r>
            <a:r>
              <a:rPr lang="en-US" altLang="ko-KR" dirty="0"/>
              <a:t>. </a:t>
            </a:r>
            <a:r>
              <a:rPr lang="ko-KR" altLang="en-US" dirty="0"/>
              <a:t>어느 날 아침 식사를 하러 내려온 코너가 엄마 마리에게 말한다</a:t>
            </a:r>
            <a:r>
              <a:rPr lang="en-US" altLang="ko-KR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ko-KR" altLang="en-US" i="1" dirty="0" smtClean="0"/>
              <a:t>코너  </a:t>
            </a:r>
            <a:r>
              <a:rPr lang="en-US" altLang="ko-KR" i="1" dirty="0" smtClean="0"/>
              <a:t>“</a:t>
            </a:r>
            <a:r>
              <a:rPr lang="ko-KR" altLang="en-US" dirty="0" smtClean="0"/>
              <a:t> </a:t>
            </a:r>
            <a:r>
              <a:rPr lang="ko-KR" altLang="en-US" dirty="0"/>
              <a:t>엄마</a:t>
            </a:r>
            <a:r>
              <a:rPr lang="en-US" altLang="ko-KR" dirty="0"/>
              <a:t>, </a:t>
            </a:r>
            <a:r>
              <a:rPr lang="ko-KR" altLang="en-US" dirty="0"/>
              <a:t>저는 정말 중요한 목적을 가지고 태어난 것 같아요</a:t>
            </a:r>
            <a:r>
              <a:rPr lang="en-US" altLang="ko-KR" dirty="0" smtClean="0"/>
              <a:t>.”</a:t>
            </a:r>
          </a:p>
          <a:p>
            <a:pPr fontAlgn="base"/>
            <a:endParaRPr lang="ko-KR" altLang="en-US" dirty="0"/>
          </a:p>
          <a:p>
            <a:pPr fontAlgn="base"/>
            <a:r>
              <a:rPr lang="ko-KR" altLang="en-US" i="1" dirty="0" smtClean="0"/>
              <a:t>마리 </a:t>
            </a:r>
            <a:r>
              <a:rPr lang="ko-KR" altLang="en-US" dirty="0" smtClean="0"/>
              <a:t> </a:t>
            </a:r>
            <a:r>
              <a:rPr lang="en-US" altLang="ko-KR" dirty="0"/>
              <a:t>(5</a:t>
            </a:r>
            <a:r>
              <a:rPr lang="ko-KR" altLang="en-US" dirty="0"/>
              <a:t>분 후 나가야 하므로</a:t>
            </a:r>
            <a:r>
              <a:rPr lang="en-US" altLang="ko-KR" dirty="0"/>
              <a:t>, </a:t>
            </a:r>
            <a:r>
              <a:rPr lang="ko-KR" altLang="en-US" dirty="0"/>
              <a:t>코너가 화장실에 가고 싶은지 물어보고 </a:t>
            </a:r>
            <a:r>
              <a:rPr lang="ko-KR" altLang="en-US" dirty="0" smtClean="0"/>
              <a:t>                       싶은 </a:t>
            </a:r>
            <a:r>
              <a:rPr lang="ko-KR" altLang="en-US" dirty="0"/>
              <a:t>유혹을 </a:t>
            </a:r>
            <a:r>
              <a:rPr lang="ko-KR" altLang="en-US" dirty="0" smtClean="0"/>
              <a:t>참으면서</a:t>
            </a:r>
            <a:r>
              <a:rPr lang="en-US" altLang="ko-KR" dirty="0"/>
              <a:t>)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그래</a:t>
            </a:r>
            <a:r>
              <a:rPr lang="en-US" altLang="ko-KR" dirty="0"/>
              <a:t>? </a:t>
            </a:r>
            <a:r>
              <a:rPr lang="ko-KR" altLang="en-US" dirty="0"/>
              <a:t>그게 무슨 뜻인지 엄마한테 설명해 </a:t>
            </a:r>
            <a:r>
              <a:rPr lang="ko-KR" altLang="en-US" dirty="0" smtClean="0"/>
              <a:t>줄래</a:t>
            </a:r>
            <a:r>
              <a:rPr lang="en-US" altLang="ko-KR" dirty="0" smtClean="0"/>
              <a:t>?”</a:t>
            </a:r>
          </a:p>
          <a:p>
            <a:pPr fontAlgn="base"/>
            <a:endParaRPr lang="ko-KR" altLang="en-US" dirty="0"/>
          </a:p>
          <a:p>
            <a:pPr fontAlgn="base"/>
            <a:r>
              <a:rPr lang="ko-KR" altLang="en-US" i="1" dirty="0"/>
              <a:t>코너</a:t>
            </a:r>
            <a:r>
              <a:rPr lang="ko-KR" altLang="en-US" dirty="0"/>
              <a:t> </a:t>
            </a:r>
            <a:r>
              <a:rPr lang="ko-KR" altLang="en-US" dirty="0" smtClean="0"/>
              <a:t>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음</a:t>
            </a:r>
            <a:r>
              <a:rPr lang="en-US" altLang="ko-KR" dirty="0"/>
              <a:t>, </a:t>
            </a:r>
            <a:r>
              <a:rPr lang="ko-KR" altLang="en-US" dirty="0"/>
              <a:t>저는 어떤 중요한 이유가 있어서 태어났는데 그것이 무엇인지는 정확하게 모르겠어요</a:t>
            </a:r>
            <a:r>
              <a:rPr lang="en-US" altLang="ko-KR" dirty="0"/>
              <a:t>. </a:t>
            </a:r>
            <a:r>
              <a:rPr lang="ko-KR" altLang="en-US" dirty="0"/>
              <a:t>하지만 그것 때문에 온 세상이 변할 거예요</a:t>
            </a:r>
            <a:r>
              <a:rPr lang="en-US" altLang="ko-KR" dirty="0"/>
              <a:t>. </a:t>
            </a:r>
            <a:r>
              <a:rPr lang="ko-KR" altLang="en-US" dirty="0"/>
              <a:t>앞으로 제가 한 일 때 문에 온 세상 사람들이 저를 알게 될 거예요</a:t>
            </a:r>
            <a:r>
              <a:rPr lang="en-US" altLang="ko-KR" dirty="0" smtClean="0"/>
              <a:t>.”</a:t>
            </a:r>
            <a:endParaRPr lang="ko-KR" altLang="en-US" dirty="0"/>
          </a:p>
          <a:p>
            <a:pPr fontAlgn="base"/>
            <a:endParaRPr lang="en-US" altLang="ko-KR" i="1" dirty="0" smtClean="0"/>
          </a:p>
          <a:p>
            <a:pPr fontAlgn="base"/>
            <a:r>
              <a:rPr lang="ko-KR" altLang="en-US" i="1" dirty="0" smtClean="0"/>
              <a:t>마리</a:t>
            </a:r>
            <a:r>
              <a:rPr lang="ko-KR" altLang="en-US" dirty="0" smtClean="0"/>
              <a:t>  </a:t>
            </a:r>
            <a:r>
              <a:rPr lang="en-US" altLang="ko-KR" dirty="0" smtClean="0"/>
              <a:t>(</a:t>
            </a:r>
            <a:r>
              <a:rPr lang="ko-KR" altLang="en-US" dirty="0"/>
              <a:t>급한 마음을 내려놓고 코너가 계속 이야기하기를 바라면서</a:t>
            </a:r>
            <a:r>
              <a:rPr lang="en-US" altLang="ko-KR" dirty="0"/>
              <a:t>)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그 </a:t>
            </a:r>
            <a:r>
              <a:rPr lang="ko-KR" altLang="en-US" dirty="0"/>
              <a:t>일이 과학이나 </a:t>
            </a:r>
            <a:r>
              <a:rPr lang="ko-KR" altLang="en-US" dirty="0" smtClean="0"/>
              <a:t>예술과 </a:t>
            </a:r>
            <a:r>
              <a:rPr lang="ko-KR" altLang="en-US" dirty="0"/>
              <a:t>관련된 것이라고 생각하니</a:t>
            </a:r>
            <a:r>
              <a:rPr lang="en-US" altLang="ko-KR" dirty="0" smtClean="0"/>
              <a:t>?”</a:t>
            </a:r>
            <a:endParaRPr lang="ko-KR" altLang="en-US" dirty="0"/>
          </a:p>
          <a:p>
            <a:pPr fontAlgn="base"/>
            <a:endParaRPr lang="en-US" altLang="ko-KR" i="1" dirty="0" smtClean="0"/>
          </a:p>
          <a:p>
            <a:pPr fontAlgn="base"/>
            <a:r>
              <a:rPr lang="ko-KR" altLang="en-US" i="1" dirty="0" smtClean="0"/>
              <a:t>코너</a:t>
            </a:r>
            <a:r>
              <a:rPr lang="ko-KR" altLang="en-US" dirty="0" smtClean="0"/>
              <a:t> 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어떤 </a:t>
            </a:r>
            <a:r>
              <a:rPr lang="ko-KR" altLang="en-US" dirty="0"/>
              <a:t>일인지는 전혀 모르겠어요</a:t>
            </a:r>
            <a:r>
              <a:rPr lang="en-US" altLang="ko-KR" dirty="0"/>
              <a:t>. </a:t>
            </a:r>
            <a:r>
              <a:rPr lang="ko-KR" altLang="en-US" dirty="0"/>
              <a:t>하지만 그 일은 정말 중요하고 그래서 제가 그것을 해야 하고</a:t>
            </a:r>
            <a:r>
              <a:rPr lang="en-US" altLang="ko-KR" dirty="0"/>
              <a:t>, </a:t>
            </a:r>
            <a:r>
              <a:rPr lang="ko-KR" altLang="en-US" dirty="0"/>
              <a:t>그것을 하고 나면 세상은 더 좋은 곳이 될 거라는 걸 알아요</a:t>
            </a:r>
            <a:r>
              <a:rPr lang="en-US" altLang="ko-KR" dirty="0" smtClean="0"/>
              <a:t>.”</a:t>
            </a:r>
            <a:endParaRPr lang="ko-KR" altLang="en-US" dirty="0"/>
          </a:p>
          <a:p>
            <a:pPr fontAlgn="base"/>
            <a:endParaRPr lang="en-US" altLang="ko-KR" i="1" dirty="0" smtClean="0"/>
          </a:p>
          <a:p>
            <a:pPr fontAlgn="base"/>
            <a:r>
              <a:rPr lang="ko-KR" altLang="en-US" i="1" dirty="0" smtClean="0"/>
              <a:t>마리</a:t>
            </a:r>
            <a:r>
              <a:rPr lang="ko-KR" altLang="en-US" dirty="0" smtClean="0"/>
              <a:t> 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음</a:t>
            </a:r>
            <a:r>
              <a:rPr lang="en-US" altLang="ko-KR" dirty="0"/>
              <a:t>, </a:t>
            </a:r>
            <a:r>
              <a:rPr lang="ko-KR" altLang="en-US" dirty="0"/>
              <a:t>그럼 아빠랑 엄마가 널 도울 일이 있으면 말해 </a:t>
            </a:r>
            <a:r>
              <a:rPr lang="ko-KR" altLang="en-US" dirty="0" smtClean="0"/>
              <a:t>주렴</a:t>
            </a:r>
            <a:r>
              <a:rPr lang="en-US" altLang="ko-KR" dirty="0" smtClean="0"/>
              <a:t>.”</a:t>
            </a:r>
            <a:endParaRPr lang="ko-KR" altLang="en-US" dirty="0"/>
          </a:p>
          <a:p>
            <a:pPr fontAlgn="base"/>
            <a:endParaRPr lang="en-US" altLang="ko-KR" i="1" dirty="0" smtClean="0"/>
          </a:p>
          <a:p>
            <a:pPr fontAlgn="base"/>
            <a:r>
              <a:rPr lang="ko-KR" altLang="en-US" i="1" dirty="0" smtClean="0"/>
              <a:t>코너</a:t>
            </a:r>
            <a:r>
              <a:rPr lang="ko-KR" altLang="en-US" dirty="0" smtClean="0"/>
              <a:t> </a:t>
            </a:r>
            <a:r>
              <a:rPr lang="en-US" altLang="ko-KR" dirty="0"/>
              <a:t>(</a:t>
            </a:r>
            <a:r>
              <a:rPr lang="ko-KR" altLang="en-US" dirty="0"/>
              <a:t>위층으로 올라가면서</a:t>
            </a:r>
            <a:r>
              <a:rPr lang="en-US" altLang="ko-KR" dirty="0"/>
              <a:t>) “</a:t>
            </a:r>
            <a:r>
              <a:rPr lang="ko-KR" altLang="en-US" dirty="0"/>
              <a:t>좋아요</a:t>
            </a:r>
            <a:r>
              <a:rPr lang="en-US" altLang="ko-KR" dirty="0"/>
              <a:t>!”</a:t>
            </a:r>
            <a:endParaRPr lang="ko-KR" altLang="en-US" dirty="0"/>
          </a:p>
          <a:p>
            <a:pPr marL="118872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448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 dirty="0">
                <a:effectLst/>
              </a:rPr>
              <a:t>코너처럼 우리 모두에게는 존재하는 각각의 특별한 이유가 있다</a:t>
            </a:r>
            <a:r>
              <a:rPr lang="en-US" altLang="ko-KR" sz="2800" dirty="0">
                <a:effectLst/>
              </a:rPr>
              <a:t>.</a:t>
            </a:r>
            <a:r>
              <a:rPr lang="ko-KR" altLang="en-US" sz="2800" dirty="0">
                <a:effectLst/>
              </a:rPr>
              <a:t/>
            </a:r>
            <a:br>
              <a:rPr lang="ko-KR" altLang="en-US" sz="2800" dirty="0">
                <a:effectLst/>
              </a:rPr>
            </a:b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나의 중요한 존재의미는 과연 무엇인가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438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" indent="0"/>
            <a:r>
              <a:rPr lang="ko-KR" altLang="en-US" sz="2800" dirty="0"/>
              <a:t>무의미함은 우리를 병들게 하고 </a:t>
            </a:r>
            <a:r>
              <a:rPr lang="en-US" altLang="ko-KR" sz="2800" dirty="0"/>
              <a:t/>
            </a:r>
            <a:br>
              <a:rPr lang="en-US" altLang="ko-KR" sz="2800" dirty="0"/>
            </a:br>
            <a:r>
              <a:rPr lang="ko-KR" altLang="en-US" sz="2800" dirty="0"/>
              <a:t>유의미함은 우리를 건강하게 한다</a:t>
            </a:r>
            <a:r>
              <a:rPr lang="en-US" altLang="ko-KR" sz="2800" dirty="0"/>
              <a:t>.</a:t>
            </a:r>
            <a:br>
              <a:rPr lang="en-US" altLang="ko-KR" sz="2800" dirty="0"/>
            </a:b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en-US" altLang="ko-KR" dirty="0" smtClean="0"/>
          </a:p>
          <a:p>
            <a:pPr marL="45720" indent="0">
              <a:buNone/>
            </a:pPr>
            <a:endParaRPr lang="en-US" altLang="ko-KR" dirty="0"/>
          </a:p>
          <a:p>
            <a:pPr marL="45720" indent="0">
              <a:buNone/>
            </a:pPr>
            <a:endParaRPr lang="en-US" altLang="ko-KR" dirty="0" smtClean="0"/>
          </a:p>
          <a:p>
            <a:pPr marL="45720" indent="0">
              <a:lnSpc>
                <a:spcPct val="150000"/>
              </a:lnSpc>
              <a:buNone/>
            </a:pPr>
            <a:r>
              <a:rPr lang="ko-KR" altLang="en-US" dirty="0" smtClean="0"/>
              <a:t>우리 </a:t>
            </a:r>
            <a:r>
              <a:rPr lang="ko-KR" altLang="en-US" dirty="0"/>
              <a:t>삶의 특별한 목적은 우리를 건강하게 만든다</a:t>
            </a:r>
            <a:r>
              <a:rPr lang="en-US" altLang="ko-KR" dirty="0"/>
              <a:t>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ko-KR" altLang="en-US" dirty="0"/>
              <a:t>위로와 치유와 변화의 체험을 가져온다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32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dirty="0" smtClean="0"/>
              <a:t>의미와 목적이 있는 환경 만들기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lnSpc>
                <a:spcPct val="200000"/>
              </a:lnSpc>
              <a:buNone/>
            </a:pPr>
            <a:r>
              <a:rPr lang="ko-KR" altLang="en-US" dirty="0" smtClean="0"/>
              <a:t>삶에서 의미나 목적의식 같은 질적으로 긍정적인 면을 발전시키기 위한 최상의 방법은 그러한 긍정적인 면을 불러일으키는 사람들과 환경에 우리 자신을 노출시키는 것이다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7721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우리는 일을 너무 많이 해서 탈진하는 것이 아니라 자신에게 </a:t>
            </a:r>
            <a:r>
              <a:rPr lang="ko-KR" altLang="en-US" dirty="0" err="1" smtClean="0"/>
              <a:t>의미없는</a:t>
            </a:r>
            <a:r>
              <a:rPr lang="ko-KR" altLang="en-US" dirty="0" smtClean="0"/>
              <a:t> 일을 하기 때문에 탈진한다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우리가 정말 의미 있다고 여기는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활동들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우리 안에서 끝없는 생명력을 불러일으킨다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718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sz="3200" dirty="0" smtClean="0"/>
              <a:t>삶의 목적은 무엇일까</a:t>
            </a:r>
            <a:r>
              <a:rPr lang="en-US" altLang="ko-KR" sz="3200" dirty="0" smtClean="0"/>
              <a:t>?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lnSpc>
                <a:spcPct val="150000"/>
              </a:lnSpc>
              <a:buNone/>
            </a:pPr>
            <a:r>
              <a:rPr lang="ko-KR" altLang="en-US" dirty="0" smtClean="0"/>
              <a:t>삶의 목적이 무엇인지 알면 과거에 힘들었던 환경을 치유할 수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주변에 사랑이 넘치는 환경을 조성할 수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다음에 무엇을 해야 할지 식별할 수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탈진하지 않을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5302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sz="2400" dirty="0" smtClean="0"/>
              <a:t>당신이 단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년만 살 수 있다면 무엇을 하겠는가</a:t>
            </a:r>
            <a:r>
              <a:rPr lang="en-US" altLang="ko-KR" sz="2400" dirty="0" smtClean="0"/>
              <a:t>?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lnSpc>
                <a:spcPct val="150000"/>
              </a:lnSpc>
              <a:buNone/>
            </a:pPr>
            <a:r>
              <a:rPr lang="ko-KR" altLang="en-US" dirty="0" smtClean="0"/>
              <a:t>우리는 종종 삶이 짧다는 것을 깨달아야 비로소 우리에게 가장 중요한 일들을 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84176491"/>
      </p:ext>
    </p:extLst>
  </p:cSld>
  <p:clrMapOvr>
    <a:masterClrMapping/>
  </p:clrMapOvr>
</p:sld>
</file>

<file path=ppt/theme/theme1.xml><?xml version="1.0" encoding="utf-8"?>
<a:theme xmlns:a="http://schemas.openxmlformats.org/drawingml/2006/main" name="기류">
  <a:themeElements>
    <a:clrScheme name="기류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기류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기류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</TotalTime>
  <Words>543</Words>
  <Application>Microsoft Office PowerPoint</Application>
  <PresentationFormat>화면 슬라이드 쇼(4:3)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기류</vt:lpstr>
      <vt:lpstr>무엇을 위해 사는가 (Healing the Purpose of Your Life) </vt:lpstr>
      <vt:lpstr>PowerPoint 프레젠테이션</vt:lpstr>
      <vt:lpstr>PowerPoint 프레젠테이션</vt:lpstr>
      <vt:lpstr>코너처럼 우리 모두에게는 존재하는 각각의 특별한 이유가 있다. </vt:lpstr>
      <vt:lpstr>무의미함은 우리를 병들게 하고  유의미함은 우리를 건강하게 한다.  </vt:lpstr>
      <vt:lpstr>의미와 목적이 있는 환경 만들기</vt:lpstr>
      <vt:lpstr>PowerPoint 프레젠테이션</vt:lpstr>
      <vt:lpstr>삶의 목적은 무엇일까?</vt:lpstr>
      <vt:lpstr>당신이 단 1년만 살 수 있다면 무엇을 하겠는가?</vt:lpstr>
      <vt:lpstr>사랑은 우리 삶의 목적을 수행할 힘을 준다.</vt:lpstr>
      <vt:lpstr>“하느님께서 나에게 괜찮다고 하신다.” “God Says Yes to Me”- Kaylin Haught</vt:lpstr>
      <vt:lpstr>때때로 우리는 다른 사람을 통해  삶의  목적이나 의미를 발견할 수 있다.</vt:lpstr>
      <vt:lpstr>자연을 통해서도 삶의 의미를 발견할 수 있다.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무엇을 위해 사는가 (Healing the Purpose of Your Life)</dc:title>
  <dc:creator>김정훈</dc:creator>
  <cp:lastModifiedBy>김정훈</cp:lastModifiedBy>
  <cp:revision>6</cp:revision>
  <dcterms:created xsi:type="dcterms:W3CDTF">2018-05-15T00:51:42Z</dcterms:created>
  <dcterms:modified xsi:type="dcterms:W3CDTF">2018-05-15T01:46:45Z</dcterms:modified>
</cp:coreProperties>
</file>