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BFF60-DD75-46DB-947B-0D4D3C1F08A5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93AEE-172F-41E6-BD5E-43651A2096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9993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3093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044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50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94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340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1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150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787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13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599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083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463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83ACE-14EC-46CE-9009-10B4DFC5A8A7}" type="datetimeFigureOut">
              <a:rPr lang="ko-KR" altLang="en-US" smtClean="0"/>
              <a:t>2022-04-01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791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886766"/>
              </p:ext>
            </p:extLst>
          </p:nvPr>
        </p:nvGraphicFramePr>
        <p:xfrm>
          <a:off x="323528" y="1124745"/>
          <a:ext cx="8640960" cy="3971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16437963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61357366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7312539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33330071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19466802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3614915"/>
                    </a:ext>
                  </a:extLst>
                </a:gridCol>
              </a:tblGrid>
              <a:tr h="3854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일 자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해 설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독 서 자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수난복음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복사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비 고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70012"/>
                  </a:ext>
                </a:extLst>
              </a:tr>
              <a:tr h="4751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4/10(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수난성지주일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altLang="ko-KR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</a:rPr>
                        <a:t> 새벽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최선미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고기석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한점미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최선미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고기석</a:t>
                      </a:r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신상호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이강현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362747"/>
                  </a:ext>
                </a:extLst>
              </a:tr>
              <a:tr h="4751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4/10(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수난성지주일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교중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이상부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이준규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박송아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이상부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이준규</a:t>
                      </a:r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한영근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신상호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최상호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이강현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박희석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마당에서 행렬</a:t>
                      </a:r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29600"/>
                  </a:ext>
                </a:extLst>
              </a:tr>
              <a:tr h="4751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4/14 (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성 목요일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조수호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백순환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김명숙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한영근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신상호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김성태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이강현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김경문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발씻김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 예식</a:t>
                      </a:r>
                      <a:endParaRPr lang="en-US" altLang="ko-KR" sz="12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감실조배</a:t>
                      </a:r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545987"/>
                  </a:ext>
                </a:extLst>
              </a:tr>
              <a:tr h="4751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4/15 (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성금요일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이민희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신동범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방희숙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이민희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신동범</a:t>
                      </a:r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김성태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박희석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보편지향기도</a:t>
                      </a:r>
                      <a:endParaRPr lang="en-US" altLang="ko-KR" sz="12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방희숙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): 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독서대</a:t>
                      </a:r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7340558"/>
                  </a:ext>
                </a:extLst>
              </a:tr>
              <a:tr h="104538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4/16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일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부활성야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김진석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None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이준규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None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최선미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None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김기재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None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7.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김현숙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None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서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김영희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한영근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신상호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김성태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이강현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보편지향기도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새신자</a:t>
                      </a:r>
                      <a:endParaRPr lang="en-US" altLang="ko-KR" sz="12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봉헌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새신자</a:t>
                      </a:r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594872"/>
                  </a:ext>
                </a:extLst>
              </a:tr>
              <a:tr h="4751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4/17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부활대축일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김옥란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권태민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미카엘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김성자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세실리아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문용출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제종권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최상호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정재민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류열수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박병숙</a:t>
                      </a:r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168912"/>
                  </a:ext>
                </a:extLst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323528" y="260648"/>
            <a:ext cx="4176464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2022</a:t>
            </a:r>
            <a:r>
              <a:rPr lang="ko-KR" altLang="en-US" b="1" dirty="0" smtClean="0">
                <a:solidFill>
                  <a:schemeClr val="tx1"/>
                </a:solidFill>
              </a:rPr>
              <a:t>년 성주간 예절 봉사자</a:t>
            </a:r>
            <a:r>
              <a:rPr lang="en-US" altLang="ko-KR" b="1" dirty="0" smtClean="0">
                <a:solidFill>
                  <a:schemeClr val="tx1"/>
                </a:solidFill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</a:rPr>
              <a:t>해설</a:t>
            </a:r>
            <a:r>
              <a:rPr lang="en-US" altLang="ko-KR" b="1" dirty="0" smtClean="0">
                <a:solidFill>
                  <a:schemeClr val="tx1"/>
                </a:solidFill>
              </a:rPr>
              <a:t>, </a:t>
            </a:r>
            <a:r>
              <a:rPr lang="ko-KR" altLang="en-US" b="1" dirty="0" smtClean="0">
                <a:solidFill>
                  <a:schemeClr val="tx1"/>
                </a:solidFill>
              </a:rPr>
              <a:t>독서</a:t>
            </a:r>
            <a:r>
              <a:rPr lang="en-US" altLang="ko-KR" b="1" dirty="0" smtClean="0">
                <a:solidFill>
                  <a:schemeClr val="tx1"/>
                </a:solidFill>
              </a:rPr>
              <a:t>)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23528" y="5085184"/>
            <a:ext cx="6497592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부활성야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및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부활대축일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해설자 및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독서자는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양복 또는 한복 착용 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7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168</Words>
  <Application>Microsoft Office PowerPoint</Application>
  <PresentationFormat>화면 슬라이드 쇼(4:3)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미사해설 주의사항 (1) 매월 &lt;미사 전 기도문&gt;은 확인해 주세요. (2) 정각에 미사가 시작되도록 미사 전 기도문을 봉독합니다 (3) 평일 미사 시작은 0월0일 연중 24주간 목요일 미사입니다. (3) 2차 헌금 안내합니다. (미사 시작 전, 예물준비성가 전) (4) 신자들의 기도는 해설자가 합니다. (5) 예물준비성가는 0 번. 영성체성가는 0번이라고 합니다. (6)</dc:title>
  <dc:creator>dsmesm</dc:creator>
  <cp:lastModifiedBy>주승채(JU, SEAUNGCHAE)</cp:lastModifiedBy>
  <cp:revision>84</cp:revision>
  <cp:lastPrinted>2021-03-23T22:28:40Z</cp:lastPrinted>
  <dcterms:created xsi:type="dcterms:W3CDTF">2019-11-04T00:24:00Z</dcterms:created>
  <dcterms:modified xsi:type="dcterms:W3CDTF">2022-04-01T01:18:28Z</dcterms:modified>
</cp:coreProperties>
</file>