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81" r:id="rId3"/>
    <p:sldId id="258" r:id="rId4"/>
    <p:sldId id="256" r:id="rId5"/>
    <p:sldId id="260" r:id="rId6"/>
    <p:sldId id="296" r:id="rId7"/>
    <p:sldId id="263" r:id="rId8"/>
    <p:sldId id="294" r:id="rId9"/>
    <p:sldId id="269" r:id="rId10"/>
    <p:sldId id="270" r:id="rId11"/>
    <p:sldId id="273" r:id="rId12"/>
    <p:sldId id="27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76" r:id="rId24"/>
    <p:sldId id="275" r:id="rId25"/>
    <p:sldId id="261" r:id="rId26"/>
    <p:sldId id="268" r:id="rId27"/>
    <p:sldId id="267" r:id="rId28"/>
    <p:sldId id="274" r:id="rId29"/>
    <p:sldId id="295" r:id="rId30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CC0099"/>
    <a:srgbClr val="3399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2" autoAdjust="0"/>
    <p:restoredTop sz="89576" autoAdjust="0"/>
  </p:normalViewPr>
  <p:slideViewPr>
    <p:cSldViewPr>
      <p:cViewPr>
        <p:scale>
          <a:sx n="66" d="100"/>
          <a:sy n="66" d="100"/>
        </p:scale>
        <p:origin x="-4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A91867-D158-4CFC-A899-5152EEEBC52F}" type="doc">
      <dgm:prSet loTypeId="urn:microsoft.com/office/officeart/2005/8/layout/orgChart1" loCatId="hierarchy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pPr latinLnBrk="1"/>
          <a:endParaRPr lang="ko-KR" altLang="en-US"/>
        </a:p>
      </dgm:t>
    </dgm:pt>
    <dgm:pt modelId="{CC518189-6483-4A6B-94C7-5D1BD3CFFE72}">
      <dgm:prSet phldrT="[텍스트]"/>
      <dgm:spPr/>
      <dgm:t>
        <a:bodyPr/>
        <a:lstStyle/>
        <a:p>
          <a:pPr latinLnBrk="1"/>
          <a:r>
            <a:rPr lang="ko-KR" altLang="en-US" dirty="0" smtClean="0"/>
            <a:t>회장</a:t>
          </a:r>
          <a:endParaRPr lang="ko-KR" altLang="en-US" dirty="0"/>
        </a:p>
      </dgm:t>
    </dgm:pt>
    <dgm:pt modelId="{5C41C0B7-3D7C-4C6F-A693-0D19ACE7C3ED}" type="parTrans" cxnId="{76103A22-DB08-4BE5-B5BC-B12E5F292A71}">
      <dgm:prSet/>
      <dgm:spPr/>
      <dgm:t>
        <a:bodyPr/>
        <a:lstStyle/>
        <a:p>
          <a:pPr latinLnBrk="1"/>
          <a:endParaRPr lang="ko-KR" altLang="en-US"/>
        </a:p>
      </dgm:t>
    </dgm:pt>
    <dgm:pt modelId="{019AFA53-F197-438F-BCBA-A7D95641862A}" type="sibTrans" cxnId="{76103A22-DB08-4BE5-B5BC-B12E5F292A71}">
      <dgm:prSet/>
      <dgm:spPr/>
      <dgm:t>
        <a:bodyPr/>
        <a:lstStyle/>
        <a:p>
          <a:pPr latinLnBrk="1"/>
          <a:endParaRPr lang="ko-KR" altLang="en-US"/>
        </a:p>
      </dgm:t>
    </dgm:pt>
    <dgm:pt modelId="{45532AE3-8FF5-4362-BABC-72123AFF47B5}">
      <dgm:prSet phldrT="[텍스트]"/>
      <dgm:spPr/>
      <dgm:t>
        <a:bodyPr/>
        <a:lstStyle/>
        <a:p>
          <a:pPr latinLnBrk="1"/>
          <a:r>
            <a:rPr lang="ko-KR" altLang="en-US" dirty="0" smtClean="0"/>
            <a:t>부회장</a:t>
          </a:r>
          <a:endParaRPr lang="ko-KR" altLang="en-US" dirty="0"/>
        </a:p>
      </dgm:t>
    </dgm:pt>
    <dgm:pt modelId="{F4CA01B2-7E45-4C4C-B74D-6200F4772A84}" type="parTrans" cxnId="{53CF9611-C7D0-4881-819E-33E76A1596C9}">
      <dgm:prSet/>
      <dgm:spPr/>
      <dgm:t>
        <a:bodyPr/>
        <a:lstStyle/>
        <a:p>
          <a:pPr latinLnBrk="1"/>
          <a:endParaRPr lang="ko-KR" altLang="en-US"/>
        </a:p>
      </dgm:t>
    </dgm:pt>
    <dgm:pt modelId="{5C3468CD-52F3-443F-BD00-E03C81294D02}" type="sibTrans" cxnId="{53CF9611-C7D0-4881-819E-33E76A1596C9}">
      <dgm:prSet/>
      <dgm:spPr/>
      <dgm:t>
        <a:bodyPr/>
        <a:lstStyle/>
        <a:p>
          <a:pPr latinLnBrk="1"/>
          <a:endParaRPr lang="ko-KR" altLang="en-US"/>
        </a:p>
      </dgm:t>
    </dgm:pt>
    <dgm:pt modelId="{E9F88772-B161-4C7A-A1F7-A30573593721}">
      <dgm:prSet/>
      <dgm:spPr/>
      <dgm:t>
        <a:bodyPr/>
        <a:lstStyle/>
        <a:p>
          <a:pPr latinLnBrk="1"/>
          <a:r>
            <a:rPr lang="ko-KR" altLang="en-US" dirty="0" smtClean="0"/>
            <a:t>총무</a:t>
          </a:r>
          <a:endParaRPr lang="ko-KR" altLang="en-US" dirty="0"/>
        </a:p>
      </dgm:t>
    </dgm:pt>
    <dgm:pt modelId="{53A244D9-BB21-49B8-B7F6-907A3D140425}" type="parTrans" cxnId="{C87E1D50-4B6E-4AFF-9A4A-F869622C9A9D}">
      <dgm:prSet/>
      <dgm:spPr/>
      <dgm:t>
        <a:bodyPr/>
        <a:lstStyle/>
        <a:p>
          <a:pPr latinLnBrk="1"/>
          <a:endParaRPr lang="ko-KR" altLang="en-US"/>
        </a:p>
      </dgm:t>
    </dgm:pt>
    <dgm:pt modelId="{FDA745E7-B7D5-411A-872E-E6DF33734AC2}" type="sibTrans" cxnId="{C87E1D50-4B6E-4AFF-9A4A-F869622C9A9D}">
      <dgm:prSet/>
      <dgm:spPr/>
      <dgm:t>
        <a:bodyPr/>
        <a:lstStyle/>
        <a:p>
          <a:pPr latinLnBrk="1"/>
          <a:endParaRPr lang="ko-KR" altLang="en-US"/>
        </a:p>
      </dgm:t>
    </dgm:pt>
    <dgm:pt modelId="{E71676CB-ADF6-4DC1-86C8-4FA56DFAB338}">
      <dgm:prSet/>
      <dgm:spPr/>
      <dgm:t>
        <a:bodyPr/>
        <a:lstStyle/>
        <a:p>
          <a:pPr latinLnBrk="1"/>
          <a:r>
            <a:rPr lang="en-US" altLang="ko-KR" dirty="0" smtClean="0"/>
            <a:t>1</a:t>
          </a:r>
          <a:r>
            <a:rPr lang="ko-KR" altLang="en-US" dirty="0" smtClean="0"/>
            <a:t>구역</a:t>
          </a:r>
          <a:endParaRPr lang="en-US" altLang="ko-KR" dirty="0" smtClean="0"/>
        </a:p>
        <a:p>
          <a:pPr latinLnBrk="1"/>
          <a:r>
            <a:rPr lang="en-US" altLang="ko-KR" dirty="0" smtClean="0"/>
            <a:t>(</a:t>
          </a:r>
          <a:r>
            <a:rPr lang="ko-KR" altLang="en-US" dirty="0" err="1" smtClean="0"/>
            <a:t>구역장</a:t>
          </a:r>
          <a:r>
            <a:rPr lang="en-US" altLang="ko-KR" dirty="0" smtClean="0"/>
            <a:t>)</a:t>
          </a:r>
        </a:p>
      </dgm:t>
    </dgm:pt>
    <dgm:pt modelId="{5A2175E6-270F-485B-A728-5FFCB41B7F42}" type="parTrans" cxnId="{70E2DEC6-52F8-4DA2-9A25-4335528DCE69}">
      <dgm:prSet/>
      <dgm:spPr/>
      <dgm:t>
        <a:bodyPr/>
        <a:lstStyle/>
        <a:p>
          <a:pPr latinLnBrk="1"/>
          <a:endParaRPr lang="ko-KR" altLang="en-US"/>
        </a:p>
      </dgm:t>
    </dgm:pt>
    <dgm:pt modelId="{EDACBCCE-3115-49E6-B7E1-DA2FDDCFA647}" type="sibTrans" cxnId="{70E2DEC6-52F8-4DA2-9A25-4335528DCE69}">
      <dgm:prSet/>
      <dgm:spPr/>
      <dgm:t>
        <a:bodyPr/>
        <a:lstStyle/>
        <a:p>
          <a:pPr latinLnBrk="1"/>
          <a:endParaRPr lang="ko-KR" altLang="en-US"/>
        </a:p>
      </dgm:t>
    </dgm:pt>
    <dgm:pt modelId="{2107402A-9E35-4259-8330-415088FF0C60}">
      <dgm:prSet/>
      <dgm:spPr/>
      <dgm:t>
        <a:bodyPr/>
        <a:lstStyle/>
        <a:p>
          <a:pPr latinLnBrk="1"/>
          <a:r>
            <a:rPr lang="en-US" altLang="ko-KR" dirty="0" smtClean="0"/>
            <a:t>2</a:t>
          </a:r>
          <a:r>
            <a:rPr lang="ko-KR" altLang="en-US" dirty="0" smtClean="0"/>
            <a:t>구역</a:t>
          </a:r>
          <a:endParaRPr lang="en-US" altLang="ko-KR" dirty="0" smtClean="0"/>
        </a:p>
        <a:p>
          <a:pPr latinLnBrk="1"/>
          <a:r>
            <a:rPr lang="en-US" altLang="ko-KR" dirty="0" smtClean="0"/>
            <a:t>(</a:t>
          </a:r>
          <a:r>
            <a:rPr lang="ko-KR" altLang="en-US" dirty="0" err="1" smtClean="0"/>
            <a:t>구역장</a:t>
          </a:r>
          <a:r>
            <a:rPr lang="en-US" altLang="ko-KR" dirty="0" smtClean="0"/>
            <a:t>)</a:t>
          </a:r>
          <a:endParaRPr lang="ko-KR" altLang="en-US" dirty="0"/>
        </a:p>
      </dgm:t>
    </dgm:pt>
    <dgm:pt modelId="{06F4082A-397B-4BAA-A5DB-9B51289A0B61}" type="parTrans" cxnId="{991140C2-0A90-4FC1-A37B-6A8D75E1DCE7}">
      <dgm:prSet/>
      <dgm:spPr/>
      <dgm:t>
        <a:bodyPr/>
        <a:lstStyle/>
        <a:p>
          <a:pPr latinLnBrk="1"/>
          <a:endParaRPr lang="ko-KR" altLang="en-US"/>
        </a:p>
      </dgm:t>
    </dgm:pt>
    <dgm:pt modelId="{97FB579B-4F52-4CF6-B56D-466BEC4F4C0D}" type="sibTrans" cxnId="{991140C2-0A90-4FC1-A37B-6A8D75E1DCE7}">
      <dgm:prSet/>
      <dgm:spPr/>
      <dgm:t>
        <a:bodyPr/>
        <a:lstStyle/>
        <a:p>
          <a:pPr latinLnBrk="1"/>
          <a:endParaRPr lang="ko-KR" altLang="en-US"/>
        </a:p>
      </dgm:t>
    </dgm:pt>
    <dgm:pt modelId="{3BDD5178-3C6F-4DD2-A309-C3CCA8D8EF11}" type="asst">
      <dgm:prSet/>
      <dgm:spPr/>
      <dgm:t>
        <a:bodyPr/>
        <a:lstStyle/>
        <a:p>
          <a:pPr latinLnBrk="1"/>
          <a:r>
            <a:rPr lang="ko-KR" altLang="en-US" dirty="0" smtClean="0"/>
            <a:t>회계</a:t>
          </a:r>
          <a:endParaRPr lang="ko-KR" altLang="en-US" dirty="0"/>
        </a:p>
      </dgm:t>
    </dgm:pt>
    <dgm:pt modelId="{DF713B8B-FFF3-4731-B934-D3B3BEE7A3B6}" type="parTrans" cxnId="{140F4651-018E-44C5-ACEA-F75D80239672}">
      <dgm:prSet/>
      <dgm:spPr/>
      <dgm:t>
        <a:bodyPr/>
        <a:lstStyle/>
        <a:p>
          <a:pPr latinLnBrk="1"/>
          <a:endParaRPr lang="ko-KR" altLang="en-US"/>
        </a:p>
      </dgm:t>
    </dgm:pt>
    <dgm:pt modelId="{69118604-C659-4F40-8AF3-3C348B006849}" type="sibTrans" cxnId="{140F4651-018E-44C5-ACEA-F75D80239672}">
      <dgm:prSet/>
      <dgm:spPr/>
      <dgm:t>
        <a:bodyPr/>
        <a:lstStyle/>
        <a:p>
          <a:pPr latinLnBrk="1"/>
          <a:endParaRPr lang="ko-KR" altLang="en-US"/>
        </a:p>
      </dgm:t>
    </dgm:pt>
    <dgm:pt modelId="{14F2F4CE-377A-4F3C-B5A9-7870FBE37E66}" type="asst">
      <dgm:prSet/>
      <dgm:spPr/>
      <dgm:t>
        <a:bodyPr/>
        <a:lstStyle/>
        <a:p>
          <a:pPr latinLnBrk="1"/>
          <a:r>
            <a:rPr lang="ko-KR" altLang="en-US" dirty="0" smtClean="0"/>
            <a:t>감사</a:t>
          </a:r>
          <a:endParaRPr lang="ko-KR" altLang="en-US" dirty="0"/>
        </a:p>
      </dgm:t>
    </dgm:pt>
    <dgm:pt modelId="{2D559DEC-B816-4B11-A9F8-0DE5F0BDD4A9}" type="parTrans" cxnId="{657AB9BB-71BF-44E4-89FE-4E0BD3010C9F}">
      <dgm:prSet/>
      <dgm:spPr/>
      <dgm:t>
        <a:bodyPr/>
        <a:lstStyle/>
        <a:p>
          <a:pPr latinLnBrk="1"/>
          <a:endParaRPr lang="ko-KR" altLang="en-US"/>
        </a:p>
      </dgm:t>
    </dgm:pt>
    <dgm:pt modelId="{58F2508F-FBEC-43AB-B42F-AFC80ED6B8D5}" type="sibTrans" cxnId="{657AB9BB-71BF-44E4-89FE-4E0BD3010C9F}">
      <dgm:prSet/>
      <dgm:spPr/>
      <dgm:t>
        <a:bodyPr/>
        <a:lstStyle/>
        <a:p>
          <a:pPr latinLnBrk="1"/>
          <a:endParaRPr lang="ko-KR" altLang="en-US"/>
        </a:p>
      </dgm:t>
    </dgm:pt>
    <dgm:pt modelId="{4629C267-3548-4623-8376-6719D79D24C5}">
      <dgm:prSet/>
      <dgm:spPr/>
      <dgm:t>
        <a:bodyPr/>
        <a:lstStyle/>
        <a:p>
          <a:pPr latinLnBrk="1"/>
          <a:r>
            <a:rPr lang="en-US" altLang="ko-KR" dirty="0" smtClean="0"/>
            <a:t>3</a:t>
          </a:r>
          <a:r>
            <a:rPr lang="ko-KR" altLang="en-US" dirty="0" smtClean="0"/>
            <a:t>구역</a:t>
          </a:r>
          <a:endParaRPr lang="en-US" altLang="ko-KR" dirty="0" smtClean="0"/>
        </a:p>
        <a:p>
          <a:pPr latinLnBrk="1"/>
          <a:r>
            <a:rPr lang="en-US" altLang="ko-KR" dirty="0" smtClean="0"/>
            <a:t>(</a:t>
          </a:r>
          <a:r>
            <a:rPr lang="ko-KR" altLang="en-US" dirty="0" err="1" smtClean="0"/>
            <a:t>구역장</a:t>
          </a:r>
          <a:r>
            <a:rPr lang="en-US" altLang="ko-KR" dirty="0" smtClean="0"/>
            <a:t>)</a:t>
          </a:r>
          <a:endParaRPr lang="ko-KR" altLang="en-US" dirty="0"/>
        </a:p>
      </dgm:t>
    </dgm:pt>
    <dgm:pt modelId="{909BA096-1555-44CB-91E0-3E4DC88A5CAE}" type="parTrans" cxnId="{423146D7-03BD-4747-8F7E-1C89C7C3809F}">
      <dgm:prSet/>
      <dgm:spPr/>
      <dgm:t>
        <a:bodyPr/>
        <a:lstStyle/>
        <a:p>
          <a:pPr latinLnBrk="1"/>
          <a:endParaRPr lang="ko-KR" altLang="en-US"/>
        </a:p>
      </dgm:t>
    </dgm:pt>
    <dgm:pt modelId="{15271CC6-2122-4B5B-BC56-5BF891520952}" type="sibTrans" cxnId="{423146D7-03BD-4747-8F7E-1C89C7C3809F}">
      <dgm:prSet/>
      <dgm:spPr/>
      <dgm:t>
        <a:bodyPr/>
        <a:lstStyle/>
        <a:p>
          <a:pPr latinLnBrk="1"/>
          <a:endParaRPr lang="ko-KR" altLang="en-US"/>
        </a:p>
      </dgm:t>
    </dgm:pt>
    <dgm:pt modelId="{FB07402A-E6E7-4D77-BF38-D30449669753}">
      <dgm:prSet/>
      <dgm:spPr/>
      <dgm:t>
        <a:bodyPr/>
        <a:lstStyle/>
        <a:p>
          <a:pPr latinLnBrk="1"/>
          <a:r>
            <a:rPr lang="en-US" altLang="ko-KR" dirty="0" smtClean="0"/>
            <a:t>4</a:t>
          </a:r>
          <a:r>
            <a:rPr lang="ko-KR" altLang="en-US" dirty="0" smtClean="0"/>
            <a:t>구역</a:t>
          </a:r>
          <a:endParaRPr lang="en-US" altLang="ko-KR" dirty="0" smtClean="0"/>
        </a:p>
        <a:p>
          <a:pPr latinLnBrk="1"/>
          <a:r>
            <a:rPr lang="en-US" altLang="ko-KR" dirty="0" smtClean="0"/>
            <a:t>(</a:t>
          </a:r>
          <a:r>
            <a:rPr lang="ko-KR" altLang="en-US" dirty="0" err="1" smtClean="0"/>
            <a:t>구역장</a:t>
          </a:r>
          <a:r>
            <a:rPr lang="en-US" altLang="ko-KR" dirty="0" smtClean="0"/>
            <a:t>)</a:t>
          </a:r>
          <a:endParaRPr lang="ko-KR" altLang="en-US" dirty="0"/>
        </a:p>
      </dgm:t>
    </dgm:pt>
    <dgm:pt modelId="{1F083BE9-A865-4635-817A-CBF69DB8E60E}" type="parTrans" cxnId="{7E625FFD-C3EA-4B07-AEA3-367ED5804ABD}">
      <dgm:prSet/>
      <dgm:spPr/>
      <dgm:t>
        <a:bodyPr/>
        <a:lstStyle/>
        <a:p>
          <a:pPr latinLnBrk="1"/>
          <a:endParaRPr lang="ko-KR" altLang="en-US"/>
        </a:p>
      </dgm:t>
    </dgm:pt>
    <dgm:pt modelId="{571A1F4D-51E3-4370-904B-7EB22DBFE84B}" type="sibTrans" cxnId="{7E625FFD-C3EA-4B07-AEA3-367ED5804ABD}">
      <dgm:prSet/>
      <dgm:spPr/>
      <dgm:t>
        <a:bodyPr/>
        <a:lstStyle/>
        <a:p>
          <a:pPr latinLnBrk="1"/>
          <a:endParaRPr lang="ko-KR" altLang="en-US"/>
        </a:p>
      </dgm:t>
    </dgm:pt>
    <dgm:pt modelId="{24BA71AC-6F8C-4972-B105-284030492F5B}">
      <dgm:prSet/>
      <dgm:spPr/>
      <dgm:t>
        <a:bodyPr/>
        <a:lstStyle/>
        <a:p>
          <a:pPr latinLnBrk="1"/>
          <a:r>
            <a:rPr lang="en-US" altLang="ko-KR" dirty="0" smtClean="0"/>
            <a:t>5</a:t>
          </a:r>
          <a:r>
            <a:rPr lang="ko-KR" altLang="en-US" dirty="0" smtClean="0"/>
            <a:t>구역</a:t>
          </a:r>
          <a:endParaRPr lang="en-US" altLang="ko-KR" dirty="0" smtClean="0"/>
        </a:p>
        <a:p>
          <a:pPr latinLnBrk="1"/>
          <a:r>
            <a:rPr lang="en-US" altLang="ko-KR" dirty="0" smtClean="0"/>
            <a:t>(</a:t>
          </a:r>
          <a:r>
            <a:rPr lang="ko-KR" altLang="en-US" dirty="0" err="1" smtClean="0"/>
            <a:t>구역장</a:t>
          </a:r>
          <a:r>
            <a:rPr lang="en-US" altLang="ko-KR" dirty="0" smtClean="0"/>
            <a:t>)</a:t>
          </a:r>
          <a:endParaRPr lang="ko-KR" altLang="en-US" dirty="0"/>
        </a:p>
      </dgm:t>
    </dgm:pt>
    <dgm:pt modelId="{C9BAD3F0-672D-4700-936D-E2B9305B3B4E}" type="parTrans" cxnId="{564EEB32-544B-486F-9BE9-1D17F08E2883}">
      <dgm:prSet/>
      <dgm:spPr/>
      <dgm:t>
        <a:bodyPr/>
        <a:lstStyle/>
        <a:p>
          <a:pPr latinLnBrk="1"/>
          <a:endParaRPr lang="ko-KR" altLang="en-US"/>
        </a:p>
      </dgm:t>
    </dgm:pt>
    <dgm:pt modelId="{E1D729E1-84AF-43E5-96DF-1695C37A7ED0}" type="sibTrans" cxnId="{564EEB32-544B-486F-9BE9-1D17F08E2883}">
      <dgm:prSet/>
      <dgm:spPr/>
      <dgm:t>
        <a:bodyPr/>
        <a:lstStyle/>
        <a:p>
          <a:pPr latinLnBrk="1"/>
          <a:endParaRPr lang="ko-KR" altLang="en-US"/>
        </a:p>
      </dgm:t>
    </dgm:pt>
    <dgm:pt modelId="{7916093A-192F-4B69-A977-39B54924BA60}">
      <dgm:prSet/>
      <dgm:spPr/>
      <dgm:t>
        <a:bodyPr/>
        <a:lstStyle/>
        <a:p>
          <a:pPr latinLnBrk="1"/>
          <a:r>
            <a:rPr lang="en-US" altLang="ko-KR" dirty="0" smtClean="0"/>
            <a:t>6</a:t>
          </a:r>
          <a:r>
            <a:rPr lang="ko-KR" altLang="en-US" dirty="0" smtClean="0"/>
            <a:t>구역</a:t>
          </a:r>
          <a:endParaRPr lang="en-US" altLang="ko-KR" dirty="0" smtClean="0"/>
        </a:p>
        <a:p>
          <a:pPr latinLnBrk="1"/>
          <a:r>
            <a:rPr lang="en-US" altLang="ko-KR" dirty="0" smtClean="0"/>
            <a:t>(</a:t>
          </a:r>
          <a:r>
            <a:rPr lang="ko-KR" altLang="en-US" dirty="0" err="1" smtClean="0"/>
            <a:t>구역장</a:t>
          </a:r>
          <a:r>
            <a:rPr lang="en-US" altLang="ko-KR" dirty="0" smtClean="0"/>
            <a:t>)</a:t>
          </a:r>
          <a:endParaRPr lang="ko-KR" altLang="en-US" dirty="0"/>
        </a:p>
      </dgm:t>
    </dgm:pt>
    <dgm:pt modelId="{92EB0994-17B7-4596-B59F-689AC86D24E5}" type="parTrans" cxnId="{37A25A63-CEE9-488F-A906-8F29D2554917}">
      <dgm:prSet/>
      <dgm:spPr/>
      <dgm:t>
        <a:bodyPr/>
        <a:lstStyle/>
        <a:p>
          <a:pPr latinLnBrk="1"/>
          <a:endParaRPr lang="ko-KR" altLang="en-US"/>
        </a:p>
      </dgm:t>
    </dgm:pt>
    <dgm:pt modelId="{705E314C-E70B-4DC9-BBFF-9334C2B989B3}" type="sibTrans" cxnId="{37A25A63-CEE9-488F-A906-8F29D2554917}">
      <dgm:prSet/>
      <dgm:spPr/>
      <dgm:t>
        <a:bodyPr/>
        <a:lstStyle/>
        <a:p>
          <a:pPr latinLnBrk="1"/>
          <a:endParaRPr lang="ko-KR" altLang="en-US"/>
        </a:p>
      </dgm:t>
    </dgm:pt>
    <dgm:pt modelId="{7479502C-7D12-4D7E-BFC5-A570850D84D1}">
      <dgm:prSet/>
      <dgm:spPr/>
      <dgm:t>
        <a:bodyPr/>
        <a:lstStyle/>
        <a:p>
          <a:pPr latinLnBrk="1"/>
          <a:r>
            <a:rPr lang="ko-KR" altLang="en-US" dirty="0" smtClean="0"/>
            <a:t>기타</a:t>
          </a:r>
          <a:endParaRPr lang="en-US" altLang="ko-KR" dirty="0" smtClean="0"/>
        </a:p>
        <a:p>
          <a:pPr latinLnBrk="1"/>
          <a:r>
            <a:rPr lang="en-US" altLang="ko-KR" dirty="0" smtClean="0"/>
            <a:t>(</a:t>
          </a:r>
          <a:r>
            <a:rPr lang="ko-KR" altLang="en-US" dirty="0" err="1" smtClean="0"/>
            <a:t>구역장</a:t>
          </a:r>
          <a:r>
            <a:rPr lang="en-US" altLang="ko-KR" dirty="0" smtClean="0"/>
            <a:t>)</a:t>
          </a:r>
          <a:endParaRPr lang="ko-KR" altLang="en-US" dirty="0"/>
        </a:p>
      </dgm:t>
    </dgm:pt>
    <dgm:pt modelId="{AEEDB2F6-D5E2-4D01-9C39-AC06BDF9C9BF}" type="parTrans" cxnId="{5D18B2C7-C219-41CD-9C13-51E84C6387FE}">
      <dgm:prSet/>
      <dgm:spPr/>
      <dgm:t>
        <a:bodyPr/>
        <a:lstStyle/>
        <a:p>
          <a:pPr latinLnBrk="1"/>
          <a:endParaRPr lang="ko-KR" altLang="en-US"/>
        </a:p>
      </dgm:t>
    </dgm:pt>
    <dgm:pt modelId="{72DEAFC3-9C2B-4CC5-8260-4BE9D6D42FE7}" type="sibTrans" cxnId="{5D18B2C7-C219-41CD-9C13-51E84C6387FE}">
      <dgm:prSet/>
      <dgm:spPr/>
      <dgm:t>
        <a:bodyPr/>
        <a:lstStyle/>
        <a:p>
          <a:pPr latinLnBrk="1"/>
          <a:endParaRPr lang="ko-KR" altLang="en-US"/>
        </a:p>
      </dgm:t>
    </dgm:pt>
    <dgm:pt modelId="{FCD719D4-ADD1-403E-AB53-C5D3F665CE6A}" type="pres">
      <dgm:prSet presAssocID="{B7A91867-D158-4CFC-A899-5152EEEBC52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65FC608-68EF-4AA7-B74B-50A74E135006}" type="pres">
      <dgm:prSet presAssocID="{CC518189-6483-4A6B-94C7-5D1BD3CFFE72}" presName="hierRoot1" presStyleCnt="0">
        <dgm:presLayoutVars>
          <dgm:hierBranch val="init"/>
        </dgm:presLayoutVars>
      </dgm:prSet>
      <dgm:spPr/>
    </dgm:pt>
    <dgm:pt modelId="{FE89FD78-3746-4DF1-B46D-C1961E8EDF2F}" type="pres">
      <dgm:prSet presAssocID="{CC518189-6483-4A6B-94C7-5D1BD3CFFE72}" presName="rootComposite1" presStyleCnt="0"/>
      <dgm:spPr/>
    </dgm:pt>
    <dgm:pt modelId="{1BFE6689-001B-4FDD-B4E9-EE9829E17034}" type="pres">
      <dgm:prSet presAssocID="{CC518189-6483-4A6B-94C7-5D1BD3CFFE72}" presName="rootText1" presStyleLbl="node0" presStyleIdx="0" presStyleCnt="1" custLinFactY="-216" custLinFactNeighborY="-100000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2268EC2-1F25-4633-8F08-F8D69E6C7E02}" type="pres">
      <dgm:prSet presAssocID="{CC518189-6483-4A6B-94C7-5D1BD3CFFE72}" presName="rootConnector1" presStyleLbl="node1" presStyleIdx="0" presStyleCnt="0"/>
      <dgm:spPr/>
      <dgm:t>
        <a:bodyPr/>
        <a:lstStyle/>
        <a:p>
          <a:pPr latinLnBrk="1"/>
          <a:endParaRPr lang="ko-KR" altLang="en-US"/>
        </a:p>
      </dgm:t>
    </dgm:pt>
    <dgm:pt modelId="{31B6274A-8B81-4BBB-9788-F9A606348E91}" type="pres">
      <dgm:prSet presAssocID="{CC518189-6483-4A6B-94C7-5D1BD3CFFE72}" presName="hierChild2" presStyleCnt="0"/>
      <dgm:spPr/>
    </dgm:pt>
    <dgm:pt modelId="{1FEBB3D6-F28B-4B4E-863E-EC5A922C36F7}" type="pres">
      <dgm:prSet presAssocID="{F4CA01B2-7E45-4C4C-B74D-6200F4772A84}" presName="Name37" presStyleLbl="parChTrans1D2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1B67E815-A663-4DDE-8E87-C4F4DFDB8E42}" type="pres">
      <dgm:prSet presAssocID="{45532AE3-8FF5-4362-BABC-72123AFF47B5}" presName="hierRoot2" presStyleCnt="0">
        <dgm:presLayoutVars>
          <dgm:hierBranch/>
        </dgm:presLayoutVars>
      </dgm:prSet>
      <dgm:spPr/>
    </dgm:pt>
    <dgm:pt modelId="{AB585A62-61EE-4668-8F14-D9A445186974}" type="pres">
      <dgm:prSet presAssocID="{45532AE3-8FF5-4362-BABC-72123AFF47B5}" presName="rootComposite" presStyleCnt="0"/>
      <dgm:spPr/>
    </dgm:pt>
    <dgm:pt modelId="{58D487B3-8425-4CE7-B1C7-3EA7BA16EE54}" type="pres">
      <dgm:prSet presAssocID="{45532AE3-8FF5-4362-BABC-72123AFF47B5}" presName="rootText" presStyleLbl="node2" presStyleIdx="0" presStyleCnt="1" custLinFactNeighborY="-99962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63F3DD7-42ED-49AC-ACEA-83CFA942E578}" type="pres">
      <dgm:prSet presAssocID="{45532AE3-8FF5-4362-BABC-72123AFF47B5}" presName="rootConnector" presStyleLbl="node2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C97FD2BB-1526-48EC-9CC7-2AF004888C10}" type="pres">
      <dgm:prSet presAssocID="{45532AE3-8FF5-4362-BABC-72123AFF47B5}" presName="hierChild4" presStyleCnt="0"/>
      <dgm:spPr/>
    </dgm:pt>
    <dgm:pt modelId="{54BCF3A8-FFE8-411C-8B9E-71549C683956}" type="pres">
      <dgm:prSet presAssocID="{53A244D9-BB21-49B8-B7F6-907A3D140425}" presName="Name35" presStyleLbl="parChTrans1D3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4E4B029F-C0A2-443B-92C6-B1CEF406292A}" type="pres">
      <dgm:prSet presAssocID="{E9F88772-B161-4C7A-A1F7-A30573593721}" presName="hierRoot2" presStyleCnt="0">
        <dgm:presLayoutVars>
          <dgm:hierBranch/>
        </dgm:presLayoutVars>
      </dgm:prSet>
      <dgm:spPr/>
    </dgm:pt>
    <dgm:pt modelId="{A72B5CB6-49EE-40A3-9979-4B55575F2CB8}" type="pres">
      <dgm:prSet presAssocID="{E9F88772-B161-4C7A-A1F7-A30573593721}" presName="rootComposite" presStyleCnt="0"/>
      <dgm:spPr/>
    </dgm:pt>
    <dgm:pt modelId="{BCB57D99-7592-4245-ACDE-1F1CCCF52ABE}" type="pres">
      <dgm:prSet presAssocID="{E9F88772-B161-4C7A-A1F7-A30573593721}" presName="rootText" presStyleLbl="node3" presStyleIdx="0" presStyleCnt="1" custLinFactNeighborY="-98097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FA7C807-71CE-4376-B39F-4B369F33B3A0}" type="pres">
      <dgm:prSet presAssocID="{E9F88772-B161-4C7A-A1F7-A30573593721}" presName="rootConnector" presStyleLbl="node3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BC1A98E7-CD06-4439-9043-6A93770BE937}" type="pres">
      <dgm:prSet presAssocID="{E9F88772-B161-4C7A-A1F7-A30573593721}" presName="hierChild4" presStyleCnt="0"/>
      <dgm:spPr/>
    </dgm:pt>
    <dgm:pt modelId="{E178F16C-45BF-4307-A806-731C07B4DFBF}" type="pres">
      <dgm:prSet presAssocID="{5A2175E6-270F-485B-A728-5FFCB41B7F42}" presName="Name35" presStyleLbl="parChTrans1D4" presStyleIdx="0" presStyleCnt="9"/>
      <dgm:spPr/>
      <dgm:t>
        <a:bodyPr/>
        <a:lstStyle/>
        <a:p>
          <a:pPr latinLnBrk="1"/>
          <a:endParaRPr lang="ko-KR" altLang="en-US"/>
        </a:p>
      </dgm:t>
    </dgm:pt>
    <dgm:pt modelId="{262ED18A-5A3F-4F56-90D1-8AB1D13284A1}" type="pres">
      <dgm:prSet presAssocID="{E71676CB-ADF6-4DC1-86C8-4FA56DFAB338}" presName="hierRoot2" presStyleCnt="0">
        <dgm:presLayoutVars>
          <dgm:hierBranch val="init"/>
        </dgm:presLayoutVars>
      </dgm:prSet>
      <dgm:spPr/>
    </dgm:pt>
    <dgm:pt modelId="{B76A6C13-ED58-411F-802E-4F1C4D294346}" type="pres">
      <dgm:prSet presAssocID="{E71676CB-ADF6-4DC1-86C8-4FA56DFAB338}" presName="rootComposite" presStyleCnt="0"/>
      <dgm:spPr/>
    </dgm:pt>
    <dgm:pt modelId="{86A75373-ED38-4514-8A58-88C501027F83}" type="pres">
      <dgm:prSet presAssocID="{E71676CB-ADF6-4DC1-86C8-4FA56DFAB338}" presName="rootText" presStyleLbl="node4" presStyleIdx="0" presStyleCnt="7" custScaleY="205633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4D48619-22B2-4174-8753-CD8B53CF6D20}" type="pres">
      <dgm:prSet presAssocID="{E71676CB-ADF6-4DC1-86C8-4FA56DFAB338}" presName="rootConnector" presStyleLbl="node4" presStyleIdx="0" presStyleCnt="7"/>
      <dgm:spPr/>
      <dgm:t>
        <a:bodyPr/>
        <a:lstStyle/>
        <a:p>
          <a:pPr latinLnBrk="1"/>
          <a:endParaRPr lang="ko-KR" altLang="en-US"/>
        </a:p>
      </dgm:t>
    </dgm:pt>
    <dgm:pt modelId="{2EA4DF92-CB12-422C-9C0A-2DF2180BF52D}" type="pres">
      <dgm:prSet presAssocID="{E71676CB-ADF6-4DC1-86C8-4FA56DFAB338}" presName="hierChild4" presStyleCnt="0"/>
      <dgm:spPr/>
    </dgm:pt>
    <dgm:pt modelId="{F1B3B2BA-A7C8-47D7-974E-A284A728D479}" type="pres">
      <dgm:prSet presAssocID="{E71676CB-ADF6-4DC1-86C8-4FA56DFAB338}" presName="hierChild5" presStyleCnt="0"/>
      <dgm:spPr/>
    </dgm:pt>
    <dgm:pt modelId="{1EDD40B8-7C6C-481E-9076-6ABF8BE5E6B6}" type="pres">
      <dgm:prSet presAssocID="{06F4082A-397B-4BAA-A5DB-9B51289A0B61}" presName="Name35" presStyleLbl="parChTrans1D4" presStyleIdx="1" presStyleCnt="9"/>
      <dgm:spPr/>
      <dgm:t>
        <a:bodyPr/>
        <a:lstStyle/>
        <a:p>
          <a:pPr latinLnBrk="1"/>
          <a:endParaRPr lang="ko-KR" altLang="en-US"/>
        </a:p>
      </dgm:t>
    </dgm:pt>
    <dgm:pt modelId="{FE06E6E1-CE09-479E-8105-C24B91956679}" type="pres">
      <dgm:prSet presAssocID="{2107402A-9E35-4259-8330-415088FF0C60}" presName="hierRoot2" presStyleCnt="0">
        <dgm:presLayoutVars>
          <dgm:hierBranch/>
        </dgm:presLayoutVars>
      </dgm:prSet>
      <dgm:spPr/>
    </dgm:pt>
    <dgm:pt modelId="{824FD21A-F6F2-479F-B8B4-90B48F7F7FAE}" type="pres">
      <dgm:prSet presAssocID="{2107402A-9E35-4259-8330-415088FF0C60}" presName="rootComposite" presStyleCnt="0"/>
      <dgm:spPr/>
    </dgm:pt>
    <dgm:pt modelId="{3C133B84-3B69-463F-9FE4-3F3FA07EDAD1}" type="pres">
      <dgm:prSet presAssocID="{2107402A-9E35-4259-8330-415088FF0C60}" presName="rootText" presStyleLbl="node4" presStyleIdx="1" presStyleCnt="7" custScaleY="205632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E49DD3E-BCD3-4213-9F9F-03C91015B19C}" type="pres">
      <dgm:prSet presAssocID="{2107402A-9E35-4259-8330-415088FF0C60}" presName="rootConnector" presStyleLbl="node4" presStyleIdx="1" presStyleCnt="7"/>
      <dgm:spPr/>
      <dgm:t>
        <a:bodyPr/>
        <a:lstStyle/>
        <a:p>
          <a:pPr latinLnBrk="1"/>
          <a:endParaRPr lang="ko-KR" altLang="en-US"/>
        </a:p>
      </dgm:t>
    </dgm:pt>
    <dgm:pt modelId="{A03D95A2-F613-4730-AA46-82650476311D}" type="pres">
      <dgm:prSet presAssocID="{2107402A-9E35-4259-8330-415088FF0C60}" presName="hierChild4" presStyleCnt="0"/>
      <dgm:spPr/>
    </dgm:pt>
    <dgm:pt modelId="{C995B52E-DB25-4B3B-AFCA-B36B63B85238}" type="pres">
      <dgm:prSet presAssocID="{2107402A-9E35-4259-8330-415088FF0C60}" presName="hierChild5" presStyleCnt="0"/>
      <dgm:spPr/>
    </dgm:pt>
    <dgm:pt modelId="{AAF3A27A-674D-4E20-9812-95E93E800235}" type="pres">
      <dgm:prSet presAssocID="{909BA096-1555-44CB-91E0-3E4DC88A5CAE}" presName="Name35" presStyleLbl="parChTrans1D4" presStyleIdx="2" presStyleCnt="9"/>
      <dgm:spPr/>
      <dgm:t>
        <a:bodyPr/>
        <a:lstStyle/>
        <a:p>
          <a:pPr latinLnBrk="1"/>
          <a:endParaRPr lang="ko-KR" altLang="en-US"/>
        </a:p>
      </dgm:t>
    </dgm:pt>
    <dgm:pt modelId="{EC3096B9-83E3-4EC8-979E-3DF714D9D054}" type="pres">
      <dgm:prSet presAssocID="{4629C267-3548-4623-8376-6719D79D24C5}" presName="hierRoot2" presStyleCnt="0">
        <dgm:presLayoutVars>
          <dgm:hierBranch val="init"/>
        </dgm:presLayoutVars>
      </dgm:prSet>
      <dgm:spPr/>
    </dgm:pt>
    <dgm:pt modelId="{91D876AB-4998-4788-B44F-302C35540842}" type="pres">
      <dgm:prSet presAssocID="{4629C267-3548-4623-8376-6719D79D24C5}" presName="rootComposite" presStyleCnt="0"/>
      <dgm:spPr/>
    </dgm:pt>
    <dgm:pt modelId="{32330E6E-251F-4020-AE98-C659216F7DAA}" type="pres">
      <dgm:prSet presAssocID="{4629C267-3548-4623-8376-6719D79D24C5}" presName="rootText" presStyleLbl="node4" presStyleIdx="2" presStyleCnt="7" custScaleY="20563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B957954-BD25-4DFD-90DB-7DC2680EB1AB}" type="pres">
      <dgm:prSet presAssocID="{4629C267-3548-4623-8376-6719D79D24C5}" presName="rootConnector" presStyleLbl="node4" presStyleIdx="2" presStyleCnt="7"/>
      <dgm:spPr/>
      <dgm:t>
        <a:bodyPr/>
        <a:lstStyle/>
        <a:p>
          <a:pPr latinLnBrk="1"/>
          <a:endParaRPr lang="ko-KR" altLang="en-US"/>
        </a:p>
      </dgm:t>
    </dgm:pt>
    <dgm:pt modelId="{8E8D6C98-23EE-4628-9B9F-7D920D49D83B}" type="pres">
      <dgm:prSet presAssocID="{4629C267-3548-4623-8376-6719D79D24C5}" presName="hierChild4" presStyleCnt="0"/>
      <dgm:spPr/>
    </dgm:pt>
    <dgm:pt modelId="{04FD567B-36E7-4BFC-AC19-5C7F141714C9}" type="pres">
      <dgm:prSet presAssocID="{4629C267-3548-4623-8376-6719D79D24C5}" presName="hierChild5" presStyleCnt="0"/>
      <dgm:spPr/>
    </dgm:pt>
    <dgm:pt modelId="{EF120B89-0C84-4157-9850-2C85B3F26DD0}" type="pres">
      <dgm:prSet presAssocID="{1F083BE9-A865-4635-817A-CBF69DB8E60E}" presName="Name35" presStyleLbl="parChTrans1D4" presStyleIdx="3" presStyleCnt="9"/>
      <dgm:spPr/>
      <dgm:t>
        <a:bodyPr/>
        <a:lstStyle/>
        <a:p>
          <a:pPr latinLnBrk="1"/>
          <a:endParaRPr lang="ko-KR" altLang="en-US"/>
        </a:p>
      </dgm:t>
    </dgm:pt>
    <dgm:pt modelId="{53AE0998-05B3-4139-9A0D-46DCF28CC2C7}" type="pres">
      <dgm:prSet presAssocID="{FB07402A-E6E7-4D77-BF38-D30449669753}" presName="hierRoot2" presStyleCnt="0">
        <dgm:presLayoutVars>
          <dgm:hierBranch val="init"/>
        </dgm:presLayoutVars>
      </dgm:prSet>
      <dgm:spPr/>
    </dgm:pt>
    <dgm:pt modelId="{A0026DDC-B89E-4E1B-9A69-1AF0EAD4121B}" type="pres">
      <dgm:prSet presAssocID="{FB07402A-E6E7-4D77-BF38-D30449669753}" presName="rootComposite" presStyleCnt="0"/>
      <dgm:spPr/>
    </dgm:pt>
    <dgm:pt modelId="{CBC9F565-5374-46AB-ABE3-F7BD682A284A}" type="pres">
      <dgm:prSet presAssocID="{FB07402A-E6E7-4D77-BF38-D30449669753}" presName="rootText" presStyleLbl="node4" presStyleIdx="3" presStyleCnt="7" custScaleY="20563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48C58D3-DA97-4222-BA96-89DA860D1509}" type="pres">
      <dgm:prSet presAssocID="{FB07402A-E6E7-4D77-BF38-D30449669753}" presName="rootConnector" presStyleLbl="node4" presStyleIdx="3" presStyleCnt="7"/>
      <dgm:spPr/>
      <dgm:t>
        <a:bodyPr/>
        <a:lstStyle/>
        <a:p>
          <a:pPr latinLnBrk="1"/>
          <a:endParaRPr lang="ko-KR" altLang="en-US"/>
        </a:p>
      </dgm:t>
    </dgm:pt>
    <dgm:pt modelId="{D1745E7B-6500-4EDD-8011-7A6D035521A9}" type="pres">
      <dgm:prSet presAssocID="{FB07402A-E6E7-4D77-BF38-D30449669753}" presName="hierChild4" presStyleCnt="0"/>
      <dgm:spPr/>
    </dgm:pt>
    <dgm:pt modelId="{23A902F7-335D-4F9D-AB8D-89045356ABB5}" type="pres">
      <dgm:prSet presAssocID="{FB07402A-E6E7-4D77-BF38-D30449669753}" presName="hierChild5" presStyleCnt="0"/>
      <dgm:spPr/>
    </dgm:pt>
    <dgm:pt modelId="{8EA1A9A3-561D-4D83-93B8-391B819473A6}" type="pres">
      <dgm:prSet presAssocID="{C9BAD3F0-672D-4700-936D-E2B9305B3B4E}" presName="Name35" presStyleLbl="parChTrans1D4" presStyleIdx="4" presStyleCnt="9"/>
      <dgm:spPr/>
      <dgm:t>
        <a:bodyPr/>
        <a:lstStyle/>
        <a:p>
          <a:pPr latinLnBrk="1"/>
          <a:endParaRPr lang="ko-KR" altLang="en-US"/>
        </a:p>
      </dgm:t>
    </dgm:pt>
    <dgm:pt modelId="{72BF95FF-45BB-486B-8F97-92D54E5893BD}" type="pres">
      <dgm:prSet presAssocID="{24BA71AC-6F8C-4972-B105-284030492F5B}" presName="hierRoot2" presStyleCnt="0">
        <dgm:presLayoutVars>
          <dgm:hierBranch val="init"/>
        </dgm:presLayoutVars>
      </dgm:prSet>
      <dgm:spPr/>
    </dgm:pt>
    <dgm:pt modelId="{9DFB1FF0-173A-40D9-8FB1-1F06A103F21E}" type="pres">
      <dgm:prSet presAssocID="{24BA71AC-6F8C-4972-B105-284030492F5B}" presName="rootComposite" presStyleCnt="0"/>
      <dgm:spPr/>
    </dgm:pt>
    <dgm:pt modelId="{6715132E-5ABB-476D-9A99-11FE453305F0}" type="pres">
      <dgm:prSet presAssocID="{24BA71AC-6F8C-4972-B105-284030492F5B}" presName="rootText" presStyleLbl="node4" presStyleIdx="4" presStyleCnt="7" custScaleY="20563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F0C9971-AF9C-4F49-9D08-A164C2029CC9}" type="pres">
      <dgm:prSet presAssocID="{24BA71AC-6F8C-4972-B105-284030492F5B}" presName="rootConnector" presStyleLbl="node4" presStyleIdx="4" presStyleCnt="7"/>
      <dgm:spPr/>
      <dgm:t>
        <a:bodyPr/>
        <a:lstStyle/>
        <a:p>
          <a:pPr latinLnBrk="1"/>
          <a:endParaRPr lang="ko-KR" altLang="en-US"/>
        </a:p>
      </dgm:t>
    </dgm:pt>
    <dgm:pt modelId="{725423B0-5E2E-4D72-9EC8-FA04852FFE13}" type="pres">
      <dgm:prSet presAssocID="{24BA71AC-6F8C-4972-B105-284030492F5B}" presName="hierChild4" presStyleCnt="0"/>
      <dgm:spPr/>
    </dgm:pt>
    <dgm:pt modelId="{922F8236-A4B1-4B0A-851B-B077ED81006D}" type="pres">
      <dgm:prSet presAssocID="{24BA71AC-6F8C-4972-B105-284030492F5B}" presName="hierChild5" presStyleCnt="0"/>
      <dgm:spPr/>
    </dgm:pt>
    <dgm:pt modelId="{EE01E5DF-8CB1-4138-8418-65F41BDB1FAB}" type="pres">
      <dgm:prSet presAssocID="{92EB0994-17B7-4596-B59F-689AC86D24E5}" presName="Name35" presStyleLbl="parChTrans1D4" presStyleIdx="5" presStyleCnt="9"/>
      <dgm:spPr/>
      <dgm:t>
        <a:bodyPr/>
        <a:lstStyle/>
        <a:p>
          <a:pPr latinLnBrk="1"/>
          <a:endParaRPr lang="ko-KR" altLang="en-US"/>
        </a:p>
      </dgm:t>
    </dgm:pt>
    <dgm:pt modelId="{DA74F173-50B3-4B3E-B465-A6B1A9498313}" type="pres">
      <dgm:prSet presAssocID="{7916093A-192F-4B69-A977-39B54924BA60}" presName="hierRoot2" presStyleCnt="0">
        <dgm:presLayoutVars>
          <dgm:hierBranch val="init"/>
        </dgm:presLayoutVars>
      </dgm:prSet>
      <dgm:spPr/>
    </dgm:pt>
    <dgm:pt modelId="{5489E107-F0E8-4714-94E1-5D7FAE0DB8E6}" type="pres">
      <dgm:prSet presAssocID="{7916093A-192F-4B69-A977-39B54924BA60}" presName="rootComposite" presStyleCnt="0"/>
      <dgm:spPr/>
    </dgm:pt>
    <dgm:pt modelId="{1B128034-54C7-41D0-824B-EA0BAEC8D24B}" type="pres">
      <dgm:prSet presAssocID="{7916093A-192F-4B69-A977-39B54924BA60}" presName="rootText" presStyleLbl="node4" presStyleIdx="5" presStyleCnt="7" custScaleY="20563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9BEC828-AA37-4458-AAEB-888D09BFA9CC}" type="pres">
      <dgm:prSet presAssocID="{7916093A-192F-4B69-A977-39B54924BA60}" presName="rootConnector" presStyleLbl="node4" presStyleIdx="5" presStyleCnt="7"/>
      <dgm:spPr/>
      <dgm:t>
        <a:bodyPr/>
        <a:lstStyle/>
        <a:p>
          <a:pPr latinLnBrk="1"/>
          <a:endParaRPr lang="ko-KR" altLang="en-US"/>
        </a:p>
      </dgm:t>
    </dgm:pt>
    <dgm:pt modelId="{118597D5-B32D-4898-B3A7-EE73539F95A5}" type="pres">
      <dgm:prSet presAssocID="{7916093A-192F-4B69-A977-39B54924BA60}" presName="hierChild4" presStyleCnt="0"/>
      <dgm:spPr/>
    </dgm:pt>
    <dgm:pt modelId="{FD91FE94-2499-4184-BA58-65DDBEE5A8DA}" type="pres">
      <dgm:prSet presAssocID="{7916093A-192F-4B69-A977-39B54924BA60}" presName="hierChild5" presStyleCnt="0"/>
      <dgm:spPr/>
    </dgm:pt>
    <dgm:pt modelId="{82F4CCB4-53C8-4663-BDED-2B7BFF80448C}" type="pres">
      <dgm:prSet presAssocID="{AEEDB2F6-D5E2-4D01-9C39-AC06BDF9C9BF}" presName="Name35" presStyleLbl="parChTrans1D4" presStyleIdx="6" presStyleCnt="9"/>
      <dgm:spPr/>
      <dgm:t>
        <a:bodyPr/>
        <a:lstStyle/>
        <a:p>
          <a:pPr latinLnBrk="1"/>
          <a:endParaRPr lang="ko-KR" altLang="en-US"/>
        </a:p>
      </dgm:t>
    </dgm:pt>
    <dgm:pt modelId="{AB21EB16-E001-4D57-BFA0-C5E24F6ECE33}" type="pres">
      <dgm:prSet presAssocID="{7479502C-7D12-4D7E-BFC5-A570850D84D1}" presName="hierRoot2" presStyleCnt="0">
        <dgm:presLayoutVars>
          <dgm:hierBranch val="init"/>
        </dgm:presLayoutVars>
      </dgm:prSet>
      <dgm:spPr/>
    </dgm:pt>
    <dgm:pt modelId="{9F8417BD-E0F3-44E0-83E7-92E8D2565F1B}" type="pres">
      <dgm:prSet presAssocID="{7479502C-7D12-4D7E-BFC5-A570850D84D1}" presName="rootComposite" presStyleCnt="0"/>
      <dgm:spPr/>
    </dgm:pt>
    <dgm:pt modelId="{D9F84363-96DB-4490-97FE-C0B4CD9FA7CA}" type="pres">
      <dgm:prSet presAssocID="{7479502C-7D12-4D7E-BFC5-A570850D84D1}" presName="rootText" presStyleLbl="node4" presStyleIdx="6" presStyleCnt="7" custScaleY="20563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E84D009-3C2F-496C-801F-9FA820D863BA}" type="pres">
      <dgm:prSet presAssocID="{7479502C-7D12-4D7E-BFC5-A570850D84D1}" presName="rootConnector" presStyleLbl="node4" presStyleIdx="6" presStyleCnt="7"/>
      <dgm:spPr/>
      <dgm:t>
        <a:bodyPr/>
        <a:lstStyle/>
        <a:p>
          <a:pPr latinLnBrk="1"/>
          <a:endParaRPr lang="ko-KR" altLang="en-US"/>
        </a:p>
      </dgm:t>
    </dgm:pt>
    <dgm:pt modelId="{B0DDD078-671C-4510-9EDB-499B61F22710}" type="pres">
      <dgm:prSet presAssocID="{7479502C-7D12-4D7E-BFC5-A570850D84D1}" presName="hierChild4" presStyleCnt="0"/>
      <dgm:spPr/>
    </dgm:pt>
    <dgm:pt modelId="{B288E209-E057-433C-AD74-7B199A4A28E0}" type="pres">
      <dgm:prSet presAssocID="{7479502C-7D12-4D7E-BFC5-A570850D84D1}" presName="hierChild5" presStyleCnt="0"/>
      <dgm:spPr/>
    </dgm:pt>
    <dgm:pt modelId="{3D24F6C2-4597-4FF6-974B-5F736EAD4B76}" type="pres">
      <dgm:prSet presAssocID="{E9F88772-B161-4C7A-A1F7-A30573593721}" presName="hierChild5" presStyleCnt="0"/>
      <dgm:spPr/>
    </dgm:pt>
    <dgm:pt modelId="{B307B988-B5DB-4DA2-A323-56402942EB8A}" type="pres">
      <dgm:prSet presAssocID="{DF713B8B-FFF3-4731-B934-D3B3BEE7A3B6}" presName="Name111" presStyleLbl="parChTrans1D4" presStyleIdx="7" presStyleCnt="9"/>
      <dgm:spPr/>
      <dgm:t>
        <a:bodyPr/>
        <a:lstStyle/>
        <a:p>
          <a:pPr latinLnBrk="1"/>
          <a:endParaRPr lang="ko-KR" altLang="en-US"/>
        </a:p>
      </dgm:t>
    </dgm:pt>
    <dgm:pt modelId="{C3E8DEC4-6A82-465A-8174-CEC86A8F0750}" type="pres">
      <dgm:prSet presAssocID="{3BDD5178-3C6F-4DD2-A309-C3CCA8D8EF11}" presName="hierRoot3" presStyleCnt="0">
        <dgm:presLayoutVars>
          <dgm:hierBranch val="r"/>
        </dgm:presLayoutVars>
      </dgm:prSet>
      <dgm:spPr/>
    </dgm:pt>
    <dgm:pt modelId="{B597BE13-6610-4EA6-ACE2-6A3499E68F4E}" type="pres">
      <dgm:prSet presAssocID="{3BDD5178-3C6F-4DD2-A309-C3CCA8D8EF11}" presName="rootComposite3" presStyleCnt="0"/>
      <dgm:spPr/>
    </dgm:pt>
    <dgm:pt modelId="{AE1392A1-E169-400A-80DC-6FC4C21EBA44}" type="pres">
      <dgm:prSet presAssocID="{3BDD5178-3C6F-4DD2-A309-C3CCA8D8EF11}" presName="rootText3" presStyleLbl="asst3" presStyleIdx="0" presStyleCnt="2" custLinFactX="-29978" custLinFactY="-11625" custLinFactNeighborX="-100000" custLinFactNeighborY="-100000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DE5D050-36E6-4488-A3D6-FE422E3CD3A5}" type="pres">
      <dgm:prSet presAssocID="{3BDD5178-3C6F-4DD2-A309-C3CCA8D8EF11}" presName="rootConnector3" presStyleLbl="asst3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4ACF6BEA-B692-46B9-9275-D37AC7DB20F2}" type="pres">
      <dgm:prSet presAssocID="{3BDD5178-3C6F-4DD2-A309-C3CCA8D8EF11}" presName="hierChild6" presStyleCnt="0"/>
      <dgm:spPr/>
    </dgm:pt>
    <dgm:pt modelId="{0317DE5F-6751-4949-B1C3-91EC482BD095}" type="pres">
      <dgm:prSet presAssocID="{3BDD5178-3C6F-4DD2-A309-C3CCA8D8EF11}" presName="hierChild7" presStyleCnt="0"/>
      <dgm:spPr/>
    </dgm:pt>
    <dgm:pt modelId="{61B30010-F7F2-451C-B064-5CB154B133F2}" type="pres">
      <dgm:prSet presAssocID="{2D559DEC-B816-4B11-A9F8-0DE5F0BDD4A9}" presName="Name111" presStyleLbl="parChTrans1D4" presStyleIdx="8" presStyleCnt="9"/>
      <dgm:spPr/>
      <dgm:t>
        <a:bodyPr/>
        <a:lstStyle/>
        <a:p>
          <a:pPr latinLnBrk="1"/>
          <a:endParaRPr lang="ko-KR" altLang="en-US"/>
        </a:p>
      </dgm:t>
    </dgm:pt>
    <dgm:pt modelId="{823680DE-D7FC-416F-9478-45BF7A5CC778}" type="pres">
      <dgm:prSet presAssocID="{14F2F4CE-377A-4F3C-B5A9-7870FBE37E66}" presName="hierRoot3" presStyleCnt="0">
        <dgm:presLayoutVars>
          <dgm:hierBranch val="init"/>
        </dgm:presLayoutVars>
      </dgm:prSet>
      <dgm:spPr/>
    </dgm:pt>
    <dgm:pt modelId="{1E4E74E5-E18D-485F-95AB-A98BDCF431F7}" type="pres">
      <dgm:prSet presAssocID="{14F2F4CE-377A-4F3C-B5A9-7870FBE37E66}" presName="rootComposite3" presStyleCnt="0"/>
      <dgm:spPr/>
    </dgm:pt>
    <dgm:pt modelId="{E12555E1-FADC-414F-9F96-EA4C57476159}" type="pres">
      <dgm:prSet presAssocID="{14F2F4CE-377A-4F3C-B5A9-7870FBE37E66}" presName="rootText3" presStyleLbl="asst3" presStyleIdx="1" presStyleCnt="2" custLinFactX="28368" custLinFactY="-11625" custLinFactNeighborX="100000" custLinFactNeighborY="-100000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BAE2D5E-8F11-4EA0-B841-53B573C0A837}" type="pres">
      <dgm:prSet presAssocID="{14F2F4CE-377A-4F3C-B5A9-7870FBE37E66}" presName="rootConnector3" presStyleLbl="asst3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68CE4CBA-53FA-4EBD-8B2C-434FD1C990B0}" type="pres">
      <dgm:prSet presAssocID="{14F2F4CE-377A-4F3C-B5A9-7870FBE37E66}" presName="hierChild6" presStyleCnt="0"/>
      <dgm:spPr/>
    </dgm:pt>
    <dgm:pt modelId="{E71450F9-7209-4036-9DD7-C5A48B1B26F4}" type="pres">
      <dgm:prSet presAssocID="{14F2F4CE-377A-4F3C-B5A9-7870FBE37E66}" presName="hierChild7" presStyleCnt="0"/>
      <dgm:spPr/>
    </dgm:pt>
    <dgm:pt modelId="{E2675CB7-9D57-4343-A06A-AA09E979586F}" type="pres">
      <dgm:prSet presAssocID="{45532AE3-8FF5-4362-BABC-72123AFF47B5}" presName="hierChild5" presStyleCnt="0"/>
      <dgm:spPr/>
    </dgm:pt>
    <dgm:pt modelId="{92F3D580-A762-429F-A9C7-9F7BCC376AFC}" type="pres">
      <dgm:prSet presAssocID="{CC518189-6483-4A6B-94C7-5D1BD3CFFE72}" presName="hierChild3" presStyleCnt="0"/>
      <dgm:spPr/>
    </dgm:pt>
  </dgm:ptLst>
  <dgm:cxnLst>
    <dgm:cxn modelId="{BB0DFB0A-CA33-479D-AA93-5601FA7BC3D9}" type="presOf" srcId="{7916093A-192F-4B69-A977-39B54924BA60}" destId="{1B128034-54C7-41D0-824B-EA0BAEC8D24B}" srcOrd="0" destOrd="0" presId="urn:microsoft.com/office/officeart/2005/8/layout/orgChart1"/>
    <dgm:cxn modelId="{1652DE86-AB43-428A-8078-3780956900F7}" type="presOf" srcId="{7479502C-7D12-4D7E-BFC5-A570850D84D1}" destId="{5E84D009-3C2F-496C-801F-9FA820D863BA}" srcOrd="1" destOrd="0" presId="urn:microsoft.com/office/officeart/2005/8/layout/orgChart1"/>
    <dgm:cxn modelId="{2E4ABD24-13AA-4D39-A5A8-DDC8B8F548B0}" type="presOf" srcId="{E71676CB-ADF6-4DC1-86C8-4FA56DFAB338}" destId="{34D48619-22B2-4174-8753-CD8B53CF6D20}" srcOrd="1" destOrd="0" presId="urn:microsoft.com/office/officeart/2005/8/layout/orgChart1"/>
    <dgm:cxn modelId="{4E6BCFE0-F2B5-455F-B7B3-6A87F454F270}" type="presOf" srcId="{1F083BE9-A865-4635-817A-CBF69DB8E60E}" destId="{EF120B89-0C84-4157-9850-2C85B3F26DD0}" srcOrd="0" destOrd="0" presId="urn:microsoft.com/office/officeart/2005/8/layout/orgChart1"/>
    <dgm:cxn modelId="{E80A3F8B-CBAC-4760-8828-1BE85FADAF79}" type="presOf" srcId="{2D559DEC-B816-4B11-A9F8-0DE5F0BDD4A9}" destId="{61B30010-F7F2-451C-B064-5CB154B133F2}" srcOrd="0" destOrd="0" presId="urn:microsoft.com/office/officeart/2005/8/layout/orgChart1"/>
    <dgm:cxn modelId="{95F06A87-7FF6-4FB1-B7E1-4A3450E23656}" type="presOf" srcId="{4629C267-3548-4623-8376-6719D79D24C5}" destId="{6B957954-BD25-4DFD-90DB-7DC2680EB1AB}" srcOrd="1" destOrd="0" presId="urn:microsoft.com/office/officeart/2005/8/layout/orgChart1"/>
    <dgm:cxn modelId="{18091DBC-4952-4FA4-8175-0F52A2391ECF}" type="presOf" srcId="{53A244D9-BB21-49B8-B7F6-907A3D140425}" destId="{54BCF3A8-FFE8-411C-8B9E-71549C683956}" srcOrd="0" destOrd="0" presId="urn:microsoft.com/office/officeart/2005/8/layout/orgChart1"/>
    <dgm:cxn modelId="{C3614EC2-B6A3-4A3F-94B1-9955FB3A1404}" type="presOf" srcId="{45532AE3-8FF5-4362-BABC-72123AFF47B5}" destId="{763F3DD7-42ED-49AC-ACEA-83CFA942E578}" srcOrd="1" destOrd="0" presId="urn:microsoft.com/office/officeart/2005/8/layout/orgChart1"/>
    <dgm:cxn modelId="{0F65089D-0D05-419B-9C33-29CCBCED943F}" type="presOf" srcId="{5A2175E6-270F-485B-A728-5FFCB41B7F42}" destId="{E178F16C-45BF-4307-A806-731C07B4DFBF}" srcOrd="0" destOrd="0" presId="urn:microsoft.com/office/officeart/2005/8/layout/orgChart1"/>
    <dgm:cxn modelId="{7C390738-B83E-4DDA-BB7C-6549A538DD69}" type="presOf" srcId="{909BA096-1555-44CB-91E0-3E4DC88A5CAE}" destId="{AAF3A27A-674D-4E20-9812-95E93E800235}" srcOrd="0" destOrd="0" presId="urn:microsoft.com/office/officeart/2005/8/layout/orgChart1"/>
    <dgm:cxn modelId="{DF26FBEF-92C6-4E41-8B83-09A257B0FA94}" type="presOf" srcId="{DF713B8B-FFF3-4731-B934-D3B3BEE7A3B6}" destId="{B307B988-B5DB-4DA2-A323-56402942EB8A}" srcOrd="0" destOrd="0" presId="urn:microsoft.com/office/officeart/2005/8/layout/orgChart1"/>
    <dgm:cxn modelId="{59560C4E-16F8-4295-B835-DF6283A8CEDC}" type="presOf" srcId="{B7A91867-D158-4CFC-A899-5152EEEBC52F}" destId="{FCD719D4-ADD1-403E-AB53-C5D3F665CE6A}" srcOrd="0" destOrd="0" presId="urn:microsoft.com/office/officeart/2005/8/layout/orgChart1"/>
    <dgm:cxn modelId="{FB51B5B4-79C0-439B-89B7-C4326181B32A}" type="presOf" srcId="{FB07402A-E6E7-4D77-BF38-D30449669753}" destId="{448C58D3-DA97-4222-BA96-89DA860D1509}" srcOrd="1" destOrd="0" presId="urn:microsoft.com/office/officeart/2005/8/layout/orgChart1"/>
    <dgm:cxn modelId="{657AB9BB-71BF-44E4-89FE-4E0BD3010C9F}" srcId="{E9F88772-B161-4C7A-A1F7-A30573593721}" destId="{14F2F4CE-377A-4F3C-B5A9-7870FBE37E66}" srcOrd="3" destOrd="0" parTransId="{2D559DEC-B816-4B11-A9F8-0DE5F0BDD4A9}" sibTransId="{58F2508F-FBEC-43AB-B42F-AFC80ED6B8D5}"/>
    <dgm:cxn modelId="{B9A948F3-981F-44EA-AE88-8E5CDDADD636}" type="presOf" srcId="{24BA71AC-6F8C-4972-B105-284030492F5B}" destId="{5F0C9971-AF9C-4F49-9D08-A164C2029CC9}" srcOrd="1" destOrd="0" presId="urn:microsoft.com/office/officeart/2005/8/layout/orgChart1"/>
    <dgm:cxn modelId="{140F4651-018E-44C5-ACEA-F75D80239672}" srcId="{E9F88772-B161-4C7A-A1F7-A30573593721}" destId="{3BDD5178-3C6F-4DD2-A309-C3CCA8D8EF11}" srcOrd="2" destOrd="0" parTransId="{DF713B8B-FFF3-4731-B934-D3B3BEE7A3B6}" sibTransId="{69118604-C659-4F40-8AF3-3C348B006849}"/>
    <dgm:cxn modelId="{12ADD750-A98A-472D-9B06-E5DE3825DC55}" type="presOf" srcId="{CC518189-6483-4A6B-94C7-5D1BD3CFFE72}" destId="{32268EC2-1F25-4633-8F08-F8D69E6C7E02}" srcOrd="1" destOrd="0" presId="urn:microsoft.com/office/officeart/2005/8/layout/orgChart1"/>
    <dgm:cxn modelId="{0FFFDF02-3B88-4BE7-819D-EAD55AA45AA5}" type="presOf" srcId="{4629C267-3548-4623-8376-6719D79D24C5}" destId="{32330E6E-251F-4020-AE98-C659216F7DAA}" srcOrd="0" destOrd="0" presId="urn:microsoft.com/office/officeart/2005/8/layout/orgChart1"/>
    <dgm:cxn modelId="{D7E7452A-8BA6-4EE2-A511-03D3F0DF4084}" type="presOf" srcId="{FB07402A-E6E7-4D77-BF38-D30449669753}" destId="{CBC9F565-5374-46AB-ABE3-F7BD682A284A}" srcOrd="0" destOrd="0" presId="urn:microsoft.com/office/officeart/2005/8/layout/orgChart1"/>
    <dgm:cxn modelId="{4D6D86AA-26D7-4AB1-8656-7ACE2F1FCB7B}" type="presOf" srcId="{06F4082A-397B-4BAA-A5DB-9B51289A0B61}" destId="{1EDD40B8-7C6C-481E-9076-6ABF8BE5E6B6}" srcOrd="0" destOrd="0" presId="urn:microsoft.com/office/officeart/2005/8/layout/orgChart1"/>
    <dgm:cxn modelId="{76103A22-DB08-4BE5-B5BC-B12E5F292A71}" srcId="{B7A91867-D158-4CFC-A899-5152EEEBC52F}" destId="{CC518189-6483-4A6B-94C7-5D1BD3CFFE72}" srcOrd="0" destOrd="0" parTransId="{5C41C0B7-3D7C-4C6F-A693-0D19ACE7C3ED}" sibTransId="{019AFA53-F197-438F-BCBA-A7D95641862A}"/>
    <dgm:cxn modelId="{86E9C3F0-C0CF-47A5-B5FC-E191AC30A222}" type="presOf" srcId="{AEEDB2F6-D5E2-4D01-9C39-AC06BDF9C9BF}" destId="{82F4CCB4-53C8-4663-BDED-2B7BFF80448C}" srcOrd="0" destOrd="0" presId="urn:microsoft.com/office/officeart/2005/8/layout/orgChart1"/>
    <dgm:cxn modelId="{D0C72887-46C4-45B8-AF72-6524DBDC60D6}" type="presOf" srcId="{C9BAD3F0-672D-4700-936D-E2B9305B3B4E}" destId="{8EA1A9A3-561D-4D83-93B8-391B819473A6}" srcOrd="0" destOrd="0" presId="urn:microsoft.com/office/officeart/2005/8/layout/orgChart1"/>
    <dgm:cxn modelId="{7E625FFD-C3EA-4B07-AEA3-367ED5804ABD}" srcId="{E9F88772-B161-4C7A-A1F7-A30573593721}" destId="{FB07402A-E6E7-4D77-BF38-D30449669753}" srcOrd="5" destOrd="0" parTransId="{1F083BE9-A865-4635-817A-CBF69DB8E60E}" sibTransId="{571A1F4D-51E3-4370-904B-7EB22DBFE84B}"/>
    <dgm:cxn modelId="{991140C2-0A90-4FC1-A37B-6A8D75E1DCE7}" srcId="{E9F88772-B161-4C7A-A1F7-A30573593721}" destId="{2107402A-9E35-4259-8330-415088FF0C60}" srcOrd="1" destOrd="0" parTransId="{06F4082A-397B-4BAA-A5DB-9B51289A0B61}" sibTransId="{97FB579B-4F52-4CF6-B56D-466BEC4F4C0D}"/>
    <dgm:cxn modelId="{37A25A63-CEE9-488F-A906-8F29D2554917}" srcId="{E9F88772-B161-4C7A-A1F7-A30573593721}" destId="{7916093A-192F-4B69-A977-39B54924BA60}" srcOrd="7" destOrd="0" parTransId="{92EB0994-17B7-4596-B59F-689AC86D24E5}" sibTransId="{705E314C-E70B-4DC9-BBFF-9334C2B989B3}"/>
    <dgm:cxn modelId="{A97AE7C2-58AB-44B5-8D34-8ED6FCA77BA5}" type="presOf" srcId="{24BA71AC-6F8C-4972-B105-284030492F5B}" destId="{6715132E-5ABB-476D-9A99-11FE453305F0}" srcOrd="0" destOrd="0" presId="urn:microsoft.com/office/officeart/2005/8/layout/orgChart1"/>
    <dgm:cxn modelId="{803451A4-9565-4981-BF83-B6B936D690BD}" type="presOf" srcId="{14F2F4CE-377A-4F3C-B5A9-7870FBE37E66}" destId="{8BAE2D5E-8F11-4EA0-B841-53B573C0A837}" srcOrd="1" destOrd="0" presId="urn:microsoft.com/office/officeart/2005/8/layout/orgChart1"/>
    <dgm:cxn modelId="{7A8733CF-C686-480C-8AD3-F8047BAF33A1}" type="presOf" srcId="{7479502C-7D12-4D7E-BFC5-A570850D84D1}" destId="{D9F84363-96DB-4490-97FE-C0B4CD9FA7CA}" srcOrd="0" destOrd="0" presId="urn:microsoft.com/office/officeart/2005/8/layout/orgChart1"/>
    <dgm:cxn modelId="{E5DFA209-D5A1-4D8B-BF56-315D06B9C1D1}" type="presOf" srcId="{45532AE3-8FF5-4362-BABC-72123AFF47B5}" destId="{58D487B3-8425-4CE7-B1C7-3EA7BA16EE54}" srcOrd="0" destOrd="0" presId="urn:microsoft.com/office/officeart/2005/8/layout/orgChart1"/>
    <dgm:cxn modelId="{70E2DEC6-52F8-4DA2-9A25-4335528DCE69}" srcId="{E9F88772-B161-4C7A-A1F7-A30573593721}" destId="{E71676CB-ADF6-4DC1-86C8-4FA56DFAB338}" srcOrd="0" destOrd="0" parTransId="{5A2175E6-270F-485B-A728-5FFCB41B7F42}" sibTransId="{EDACBCCE-3115-49E6-B7E1-DA2FDDCFA647}"/>
    <dgm:cxn modelId="{AAD70F0F-46DF-467F-8DE9-16887C42F14C}" type="presOf" srcId="{F4CA01B2-7E45-4C4C-B74D-6200F4772A84}" destId="{1FEBB3D6-F28B-4B4E-863E-EC5A922C36F7}" srcOrd="0" destOrd="0" presId="urn:microsoft.com/office/officeart/2005/8/layout/orgChart1"/>
    <dgm:cxn modelId="{831FD59A-2D26-4014-869E-1B1E96FA4007}" type="presOf" srcId="{CC518189-6483-4A6B-94C7-5D1BD3CFFE72}" destId="{1BFE6689-001B-4FDD-B4E9-EE9829E17034}" srcOrd="0" destOrd="0" presId="urn:microsoft.com/office/officeart/2005/8/layout/orgChart1"/>
    <dgm:cxn modelId="{DD2DB2FF-5033-4A55-95E1-3DA95A052247}" type="presOf" srcId="{92EB0994-17B7-4596-B59F-689AC86D24E5}" destId="{EE01E5DF-8CB1-4138-8418-65F41BDB1FAB}" srcOrd="0" destOrd="0" presId="urn:microsoft.com/office/officeart/2005/8/layout/orgChart1"/>
    <dgm:cxn modelId="{0C3A6477-0748-4D8B-858C-A526362EAC83}" type="presOf" srcId="{E9F88772-B161-4C7A-A1F7-A30573593721}" destId="{BCB57D99-7592-4245-ACDE-1F1CCCF52ABE}" srcOrd="0" destOrd="0" presId="urn:microsoft.com/office/officeart/2005/8/layout/orgChart1"/>
    <dgm:cxn modelId="{DFEE6F5A-D84D-4C69-B4BD-EFA493D5C6A6}" type="presOf" srcId="{14F2F4CE-377A-4F3C-B5A9-7870FBE37E66}" destId="{E12555E1-FADC-414F-9F96-EA4C57476159}" srcOrd="0" destOrd="0" presId="urn:microsoft.com/office/officeart/2005/8/layout/orgChart1"/>
    <dgm:cxn modelId="{0AE2AC7D-924A-4A10-9F8D-78DD2DF63B13}" type="presOf" srcId="{2107402A-9E35-4259-8330-415088FF0C60}" destId="{3C133B84-3B69-463F-9FE4-3F3FA07EDAD1}" srcOrd="0" destOrd="0" presId="urn:microsoft.com/office/officeart/2005/8/layout/orgChart1"/>
    <dgm:cxn modelId="{D89C8E8A-A005-419A-BD9B-C079FD22450A}" type="presOf" srcId="{7916093A-192F-4B69-A977-39B54924BA60}" destId="{29BEC828-AA37-4458-AAEB-888D09BFA9CC}" srcOrd="1" destOrd="0" presId="urn:microsoft.com/office/officeart/2005/8/layout/orgChart1"/>
    <dgm:cxn modelId="{423146D7-03BD-4747-8F7E-1C89C7C3809F}" srcId="{E9F88772-B161-4C7A-A1F7-A30573593721}" destId="{4629C267-3548-4623-8376-6719D79D24C5}" srcOrd="4" destOrd="0" parTransId="{909BA096-1555-44CB-91E0-3E4DC88A5CAE}" sibTransId="{15271CC6-2122-4B5B-BC56-5BF891520952}"/>
    <dgm:cxn modelId="{F319962C-78CF-427D-8ACB-1ED9C5133186}" type="presOf" srcId="{3BDD5178-3C6F-4DD2-A309-C3CCA8D8EF11}" destId="{1DE5D050-36E6-4488-A3D6-FE422E3CD3A5}" srcOrd="1" destOrd="0" presId="urn:microsoft.com/office/officeart/2005/8/layout/orgChart1"/>
    <dgm:cxn modelId="{0AEE2652-B19D-4F26-84C9-48FAC7CE3527}" type="presOf" srcId="{3BDD5178-3C6F-4DD2-A309-C3CCA8D8EF11}" destId="{AE1392A1-E169-400A-80DC-6FC4C21EBA44}" srcOrd="0" destOrd="0" presId="urn:microsoft.com/office/officeart/2005/8/layout/orgChart1"/>
    <dgm:cxn modelId="{564EEB32-544B-486F-9BE9-1D17F08E2883}" srcId="{E9F88772-B161-4C7A-A1F7-A30573593721}" destId="{24BA71AC-6F8C-4972-B105-284030492F5B}" srcOrd="6" destOrd="0" parTransId="{C9BAD3F0-672D-4700-936D-E2B9305B3B4E}" sibTransId="{E1D729E1-84AF-43E5-96DF-1695C37A7ED0}"/>
    <dgm:cxn modelId="{0980236F-131C-45C8-9C2C-FD72C4D4996A}" type="presOf" srcId="{2107402A-9E35-4259-8330-415088FF0C60}" destId="{FE49DD3E-BCD3-4213-9F9F-03C91015B19C}" srcOrd="1" destOrd="0" presId="urn:microsoft.com/office/officeart/2005/8/layout/orgChart1"/>
    <dgm:cxn modelId="{5D18B2C7-C219-41CD-9C13-51E84C6387FE}" srcId="{E9F88772-B161-4C7A-A1F7-A30573593721}" destId="{7479502C-7D12-4D7E-BFC5-A570850D84D1}" srcOrd="8" destOrd="0" parTransId="{AEEDB2F6-D5E2-4D01-9C39-AC06BDF9C9BF}" sibTransId="{72DEAFC3-9C2B-4CC5-8260-4BE9D6D42FE7}"/>
    <dgm:cxn modelId="{C87E1D50-4B6E-4AFF-9A4A-F869622C9A9D}" srcId="{45532AE3-8FF5-4362-BABC-72123AFF47B5}" destId="{E9F88772-B161-4C7A-A1F7-A30573593721}" srcOrd="0" destOrd="0" parTransId="{53A244D9-BB21-49B8-B7F6-907A3D140425}" sibTransId="{FDA745E7-B7D5-411A-872E-E6DF33734AC2}"/>
    <dgm:cxn modelId="{EABECE60-38D1-4A5B-868D-AE8FC6ABDC5E}" type="presOf" srcId="{E71676CB-ADF6-4DC1-86C8-4FA56DFAB338}" destId="{86A75373-ED38-4514-8A58-88C501027F83}" srcOrd="0" destOrd="0" presId="urn:microsoft.com/office/officeart/2005/8/layout/orgChart1"/>
    <dgm:cxn modelId="{53CF9611-C7D0-4881-819E-33E76A1596C9}" srcId="{CC518189-6483-4A6B-94C7-5D1BD3CFFE72}" destId="{45532AE3-8FF5-4362-BABC-72123AFF47B5}" srcOrd="0" destOrd="0" parTransId="{F4CA01B2-7E45-4C4C-B74D-6200F4772A84}" sibTransId="{5C3468CD-52F3-443F-BD00-E03C81294D02}"/>
    <dgm:cxn modelId="{372A0808-30B9-466F-8A1B-DCA1E8E14902}" type="presOf" srcId="{E9F88772-B161-4C7A-A1F7-A30573593721}" destId="{9FA7C807-71CE-4376-B39F-4B369F33B3A0}" srcOrd="1" destOrd="0" presId="urn:microsoft.com/office/officeart/2005/8/layout/orgChart1"/>
    <dgm:cxn modelId="{BBDFE6D6-794D-4ABF-8404-22F99D50AC22}" type="presParOf" srcId="{FCD719D4-ADD1-403E-AB53-C5D3F665CE6A}" destId="{165FC608-68EF-4AA7-B74B-50A74E135006}" srcOrd="0" destOrd="0" presId="urn:microsoft.com/office/officeart/2005/8/layout/orgChart1"/>
    <dgm:cxn modelId="{6361D721-685C-497F-B189-0B93A0886E72}" type="presParOf" srcId="{165FC608-68EF-4AA7-B74B-50A74E135006}" destId="{FE89FD78-3746-4DF1-B46D-C1961E8EDF2F}" srcOrd="0" destOrd="0" presId="urn:microsoft.com/office/officeart/2005/8/layout/orgChart1"/>
    <dgm:cxn modelId="{7CF7EC24-2C0F-4A53-94D9-1F570FB54862}" type="presParOf" srcId="{FE89FD78-3746-4DF1-B46D-C1961E8EDF2F}" destId="{1BFE6689-001B-4FDD-B4E9-EE9829E17034}" srcOrd="0" destOrd="0" presId="urn:microsoft.com/office/officeart/2005/8/layout/orgChart1"/>
    <dgm:cxn modelId="{6DFC531F-DF85-4DC1-BA38-06921C7CEAAB}" type="presParOf" srcId="{FE89FD78-3746-4DF1-B46D-C1961E8EDF2F}" destId="{32268EC2-1F25-4633-8F08-F8D69E6C7E02}" srcOrd="1" destOrd="0" presId="urn:microsoft.com/office/officeart/2005/8/layout/orgChart1"/>
    <dgm:cxn modelId="{00BF07EC-8458-48CA-8FC7-7100FFD5613A}" type="presParOf" srcId="{165FC608-68EF-4AA7-B74B-50A74E135006}" destId="{31B6274A-8B81-4BBB-9788-F9A606348E91}" srcOrd="1" destOrd="0" presId="urn:microsoft.com/office/officeart/2005/8/layout/orgChart1"/>
    <dgm:cxn modelId="{98C3D80F-643E-4F6C-92BA-5E89A5993275}" type="presParOf" srcId="{31B6274A-8B81-4BBB-9788-F9A606348E91}" destId="{1FEBB3D6-F28B-4B4E-863E-EC5A922C36F7}" srcOrd="0" destOrd="0" presId="urn:microsoft.com/office/officeart/2005/8/layout/orgChart1"/>
    <dgm:cxn modelId="{D9E00333-9398-43B6-B97C-A78E639C97C9}" type="presParOf" srcId="{31B6274A-8B81-4BBB-9788-F9A606348E91}" destId="{1B67E815-A663-4DDE-8E87-C4F4DFDB8E42}" srcOrd="1" destOrd="0" presId="urn:microsoft.com/office/officeart/2005/8/layout/orgChart1"/>
    <dgm:cxn modelId="{BDC88C3A-99D8-4BC4-BA22-2ADB28A0566D}" type="presParOf" srcId="{1B67E815-A663-4DDE-8E87-C4F4DFDB8E42}" destId="{AB585A62-61EE-4668-8F14-D9A445186974}" srcOrd="0" destOrd="0" presId="urn:microsoft.com/office/officeart/2005/8/layout/orgChart1"/>
    <dgm:cxn modelId="{6560A6FA-2155-4860-BF23-42A15A5C60FA}" type="presParOf" srcId="{AB585A62-61EE-4668-8F14-D9A445186974}" destId="{58D487B3-8425-4CE7-B1C7-3EA7BA16EE54}" srcOrd="0" destOrd="0" presId="urn:microsoft.com/office/officeart/2005/8/layout/orgChart1"/>
    <dgm:cxn modelId="{B40B154D-B1ED-4218-A2BB-408EA7C22623}" type="presParOf" srcId="{AB585A62-61EE-4668-8F14-D9A445186974}" destId="{763F3DD7-42ED-49AC-ACEA-83CFA942E578}" srcOrd="1" destOrd="0" presId="urn:microsoft.com/office/officeart/2005/8/layout/orgChart1"/>
    <dgm:cxn modelId="{8CA05C21-D9FE-45E6-ADDC-BBA0230EC011}" type="presParOf" srcId="{1B67E815-A663-4DDE-8E87-C4F4DFDB8E42}" destId="{C97FD2BB-1526-48EC-9CC7-2AF004888C10}" srcOrd="1" destOrd="0" presId="urn:microsoft.com/office/officeart/2005/8/layout/orgChart1"/>
    <dgm:cxn modelId="{E322FFA5-7A36-4E36-957F-4BFC68E90E35}" type="presParOf" srcId="{C97FD2BB-1526-48EC-9CC7-2AF004888C10}" destId="{54BCF3A8-FFE8-411C-8B9E-71549C683956}" srcOrd="0" destOrd="0" presId="urn:microsoft.com/office/officeart/2005/8/layout/orgChart1"/>
    <dgm:cxn modelId="{3219D3F2-6985-45EF-9691-CD112D23E646}" type="presParOf" srcId="{C97FD2BB-1526-48EC-9CC7-2AF004888C10}" destId="{4E4B029F-C0A2-443B-92C6-B1CEF406292A}" srcOrd="1" destOrd="0" presId="urn:microsoft.com/office/officeart/2005/8/layout/orgChart1"/>
    <dgm:cxn modelId="{7EFA126C-4D1F-41A1-B4D9-FFC0411EB0FB}" type="presParOf" srcId="{4E4B029F-C0A2-443B-92C6-B1CEF406292A}" destId="{A72B5CB6-49EE-40A3-9979-4B55575F2CB8}" srcOrd="0" destOrd="0" presId="urn:microsoft.com/office/officeart/2005/8/layout/orgChart1"/>
    <dgm:cxn modelId="{6EEF52C6-35B3-4F24-9DA9-39A57DDC0A40}" type="presParOf" srcId="{A72B5CB6-49EE-40A3-9979-4B55575F2CB8}" destId="{BCB57D99-7592-4245-ACDE-1F1CCCF52ABE}" srcOrd="0" destOrd="0" presId="urn:microsoft.com/office/officeart/2005/8/layout/orgChart1"/>
    <dgm:cxn modelId="{77C29812-DBF8-4932-BABA-D8623B686629}" type="presParOf" srcId="{A72B5CB6-49EE-40A3-9979-4B55575F2CB8}" destId="{9FA7C807-71CE-4376-B39F-4B369F33B3A0}" srcOrd="1" destOrd="0" presId="urn:microsoft.com/office/officeart/2005/8/layout/orgChart1"/>
    <dgm:cxn modelId="{501B19E6-7521-4662-93F9-277FC5411E27}" type="presParOf" srcId="{4E4B029F-C0A2-443B-92C6-B1CEF406292A}" destId="{BC1A98E7-CD06-4439-9043-6A93770BE937}" srcOrd="1" destOrd="0" presId="urn:microsoft.com/office/officeart/2005/8/layout/orgChart1"/>
    <dgm:cxn modelId="{1D4BAE90-8AF4-47BC-9AE4-04A7EB9E1EEF}" type="presParOf" srcId="{BC1A98E7-CD06-4439-9043-6A93770BE937}" destId="{E178F16C-45BF-4307-A806-731C07B4DFBF}" srcOrd="0" destOrd="0" presId="urn:microsoft.com/office/officeart/2005/8/layout/orgChart1"/>
    <dgm:cxn modelId="{3F00788B-55AC-4F82-8100-16BBAD1A44BA}" type="presParOf" srcId="{BC1A98E7-CD06-4439-9043-6A93770BE937}" destId="{262ED18A-5A3F-4F56-90D1-8AB1D13284A1}" srcOrd="1" destOrd="0" presId="urn:microsoft.com/office/officeart/2005/8/layout/orgChart1"/>
    <dgm:cxn modelId="{2F14B480-CEF0-40F7-9615-FB6168278765}" type="presParOf" srcId="{262ED18A-5A3F-4F56-90D1-8AB1D13284A1}" destId="{B76A6C13-ED58-411F-802E-4F1C4D294346}" srcOrd="0" destOrd="0" presId="urn:microsoft.com/office/officeart/2005/8/layout/orgChart1"/>
    <dgm:cxn modelId="{ACDAFA20-6DD7-4B42-8DBE-821B489D55DA}" type="presParOf" srcId="{B76A6C13-ED58-411F-802E-4F1C4D294346}" destId="{86A75373-ED38-4514-8A58-88C501027F83}" srcOrd="0" destOrd="0" presId="urn:microsoft.com/office/officeart/2005/8/layout/orgChart1"/>
    <dgm:cxn modelId="{2019E1BA-6325-4466-A5E8-91AB2C9142E4}" type="presParOf" srcId="{B76A6C13-ED58-411F-802E-4F1C4D294346}" destId="{34D48619-22B2-4174-8753-CD8B53CF6D20}" srcOrd="1" destOrd="0" presId="urn:microsoft.com/office/officeart/2005/8/layout/orgChart1"/>
    <dgm:cxn modelId="{CDB13C1D-9CAB-4032-871D-8E299B3AD148}" type="presParOf" srcId="{262ED18A-5A3F-4F56-90D1-8AB1D13284A1}" destId="{2EA4DF92-CB12-422C-9C0A-2DF2180BF52D}" srcOrd="1" destOrd="0" presId="urn:microsoft.com/office/officeart/2005/8/layout/orgChart1"/>
    <dgm:cxn modelId="{9AC9F510-5685-4708-A4FB-3E668366906B}" type="presParOf" srcId="{262ED18A-5A3F-4F56-90D1-8AB1D13284A1}" destId="{F1B3B2BA-A7C8-47D7-974E-A284A728D479}" srcOrd="2" destOrd="0" presId="urn:microsoft.com/office/officeart/2005/8/layout/orgChart1"/>
    <dgm:cxn modelId="{D538C72B-33EF-4B0A-A3F5-D6839ED90257}" type="presParOf" srcId="{BC1A98E7-CD06-4439-9043-6A93770BE937}" destId="{1EDD40B8-7C6C-481E-9076-6ABF8BE5E6B6}" srcOrd="2" destOrd="0" presId="urn:microsoft.com/office/officeart/2005/8/layout/orgChart1"/>
    <dgm:cxn modelId="{A3F4F4DF-D2C7-4B58-8CF8-BC75C2EBFA76}" type="presParOf" srcId="{BC1A98E7-CD06-4439-9043-6A93770BE937}" destId="{FE06E6E1-CE09-479E-8105-C24B91956679}" srcOrd="3" destOrd="0" presId="urn:microsoft.com/office/officeart/2005/8/layout/orgChart1"/>
    <dgm:cxn modelId="{AA16BE0B-61D4-4AAA-A099-B40DE70F6162}" type="presParOf" srcId="{FE06E6E1-CE09-479E-8105-C24B91956679}" destId="{824FD21A-F6F2-479F-B8B4-90B48F7F7FAE}" srcOrd="0" destOrd="0" presId="urn:microsoft.com/office/officeart/2005/8/layout/orgChart1"/>
    <dgm:cxn modelId="{B04C67EF-B71C-406F-81A4-EBE123E84D51}" type="presParOf" srcId="{824FD21A-F6F2-479F-B8B4-90B48F7F7FAE}" destId="{3C133B84-3B69-463F-9FE4-3F3FA07EDAD1}" srcOrd="0" destOrd="0" presId="urn:microsoft.com/office/officeart/2005/8/layout/orgChart1"/>
    <dgm:cxn modelId="{E51F4CF1-3ECC-45F5-A2A7-1DD8168AACE2}" type="presParOf" srcId="{824FD21A-F6F2-479F-B8B4-90B48F7F7FAE}" destId="{FE49DD3E-BCD3-4213-9F9F-03C91015B19C}" srcOrd="1" destOrd="0" presId="urn:microsoft.com/office/officeart/2005/8/layout/orgChart1"/>
    <dgm:cxn modelId="{C9A45104-D6E2-4071-BFAB-C4A70575B60B}" type="presParOf" srcId="{FE06E6E1-CE09-479E-8105-C24B91956679}" destId="{A03D95A2-F613-4730-AA46-82650476311D}" srcOrd="1" destOrd="0" presId="urn:microsoft.com/office/officeart/2005/8/layout/orgChart1"/>
    <dgm:cxn modelId="{54F773E7-BF47-4E80-BE16-3F0F3BD1F6C3}" type="presParOf" srcId="{FE06E6E1-CE09-479E-8105-C24B91956679}" destId="{C995B52E-DB25-4B3B-AFCA-B36B63B85238}" srcOrd="2" destOrd="0" presId="urn:microsoft.com/office/officeart/2005/8/layout/orgChart1"/>
    <dgm:cxn modelId="{49025C59-7EFD-4636-A5C4-0BC0080DF645}" type="presParOf" srcId="{BC1A98E7-CD06-4439-9043-6A93770BE937}" destId="{AAF3A27A-674D-4E20-9812-95E93E800235}" srcOrd="4" destOrd="0" presId="urn:microsoft.com/office/officeart/2005/8/layout/orgChart1"/>
    <dgm:cxn modelId="{08BDAD5D-41D5-4BC1-8616-D486F6B3ED92}" type="presParOf" srcId="{BC1A98E7-CD06-4439-9043-6A93770BE937}" destId="{EC3096B9-83E3-4EC8-979E-3DF714D9D054}" srcOrd="5" destOrd="0" presId="urn:microsoft.com/office/officeart/2005/8/layout/orgChart1"/>
    <dgm:cxn modelId="{80C86FF0-A3C6-4A81-9059-4014332AB929}" type="presParOf" srcId="{EC3096B9-83E3-4EC8-979E-3DF714D9D054}" destId="{91D876AB-4998-4788-B44F-302C35540842}" srcOrd="0" destOrd="0" presId="urn:microsoft.com/office/officeart/2005/8/layout/orgChart1"/>
    <dgm:cxn modelId="{6C98C05B-7E59-4C16-9A4A-C1844F1C921C}" type="presParOf" srcId="{91D876AB-4998-4788-B44F-302C35540842}" destId="{32330E6E-251F-4020-AE98-C659216F7DAA}" srcOrd="0" destOrd="0" presId="urn:microsoft.com/office/officeart/2005/8/layout/orgChart1"/>
    <dgm:cxn modelId="{C74F0F87-CE69-422C-B522-DA0CA8EC881D}" type="presParOf" srcId="{91D876AB-4998-4788-B44F-302C35540842}" destId="{6B957954-BD25-4DFD-90DB-7DC2680EB1AB}" srcOrd="1" destOrd="0" presId="urn:microsoft.com/office/officeart/2005/8/layout/orgChart1"/>
    <dgm:cxn modelId="{D7943E52-06FD-466E-9749-FD65EA9093B1}" type="presParOf" srcId="{EC3096B9-83E3-4EC8-979E-3DF714D9D054}" destId="{8E8D6C98-23EE-4628-9B9F-7D920D49D83B}" srcOrd="1" destOrd="0" presId="urn:microsoft.com/office/officeart/2005/8/layout/orgChart1"/>
    <dgm:cxn modelId="{D4F6011B-55CC-4281-A3A2-BFDED68124A0}" type="presParOf" srcId="{EC3096B9-83E3-4EC8-979E-3DF714D9D054}" destId="{04FD567B-36E7-4BFC-AC19-5C7F141714C9}" srcOrd="2" destOrd="0" presId="urn:microsoft.com/office/officeart/2005/8/layout/orgChart1"/>
    <dgm:cxn modelId="{82D11AE7-E00A-4DCA-9D88-59C4C90E99A2}" type="presParOf" srcId="{BC1A98E7-CD06-4439-9043-6A93770BE937}" destId="{EF120B89-0C84-4157-9850-2C85B3F26DD0}" srcOrd="6" destOrd="0" presId="urn:microsoft.com/office/officeart/2005/8/layout/orgChart1"/>
    <dgm:cxn modelId="{CB0619A6-10C8-4E18-B0C8-BDD9B046A030}" type="presParOf" srcId="{BC1A98E7-CD06-4439-9043-6A93770BE937}" destId="{53AE0998-05B3-4139-9A0D-46DCF28CC2C7}" srcOrd="7" destOrd="0" presId="urn:microsoft.com/office/officeart/2005/8/layout/orgChart1"/>
    <dgm:cxn modelId="{5D0330F7-7933-43B0-AF7F-64FE7A86446E}" type="presParOf" srcId="{53AE0998-05B3-4139-9A0D-46DCF28CC2C7}" destId="{A0026DDC-B89E-4E1B-9A69-1AF0EAD4121B}" srcOrd="0" destOrd="0" presId="urn:microsoft.com/office/officeart/2005/8/layout/orgChart1"/>
    <dgm:cxn modelId="{31E9497B-26F3-4538-9F56-A6672E6AD5D5}" type="presParOf" srcId="{A0026DDC-B89E-4E1B-9A69-1AF0EAD4121B}" destId="{CBC9F565-5374-46AB-ABE3-F7BD682A284A}" srcOrd="0" destOrd="0" presId="urn:microsoft.com/office/officeart/2005/8/layout/orgChart1"/>
    <dgm:cxn modelId="{3950A951-ED89-4A0F-A5F5-793729D0ED2B}" type="presParOf" srcId="{A0026DDC-B89E-4E1B-9A69-1AF0EAD4121B}" destId="{448C58D3-DA97-4222-BA96-89DA860D1509}" srcOrd="1" destOrd="0" presId="urn:microsoft.com/office/officeart/2005/8/layout/orgChart1"/>
    <dgm:cxn modelId="{857D86F7-D4B5-45C7-B785-0FFB1D91ECE4}" type="presParOf" srcId="{53AE0998-05B3-4139-9A0D-46DCF28CC2C7}" destId="{D1745E7B-6500-4EDD-8011-7A6D035521A9}" srcOrd="1" destOrd="0" presId="urn:microsoft.com/office/officeart/2005/8/layout/orgChart1"/>
    <dgm:cxn modelId="{AB3691C8-3FBF-455C-85AF-F932A4280973}" type="presParOf" srcId="{53AE0998-05B3-4139-9A0D-46DCF28CC2C7}" destId="{23A902F7-335D-4F9D-AB8D-89045356ABB5}" srcOrd="2" destOrd="0" presId="urn:microsoft.com/office/officeart/2005/8/layout/orgChart1"/>
    <dgm:cxn modelId="{DC3E90D0-98E3-464C-9A16-5ED249A254AF}" type="presParOf" srcId="{BC1A98E7-CD06-4439-9043-6A93770BE937}" destId="{8EA1A9A3-561D-4D83-93B8-391B819473A6}" srcOrd="8" destOrd="0" presId="urn:microsoft.com/office/officeart/2005/8/layout/orgChart1"/>
    <dgm:cxn modelId="{6BDD4E23-5FAB-4070-A562-64C45DA286B0}" type="presParOf" srcId="{BC1A98E7-CD06-4439-9043-6A93770BE937}" destId="{72BF95FF-45BB-486B-8F97-92D54E5893BD}" srcOrd="9" destOrd="0" presId="urn:microsoft.com/office/officeart/2005/8/layout/orgChart1"/>
    <dgm:cxn modelId="{F4D1A7D3-33DF-4B1A-9070-1BB5A392326A}" type="presParOf" srcId="{72BF95FF-45BB-486B-8F97-92D54E5893BD}" destId="{9DFB1FF0-173A-40D9-8FB1-1F06A103F21E}" srcOrd="0" destOrd="0" presId="urn:microsoft.com/office/officeart/2005/8/layout/orgChart1"/>
    <dgm:cxn modelId="{518B030F-DA90-43A0-9519-45F4F2589D32}" type="presParOf" srcId="{9DFB1FF0-173A-40D9-8FB1-1F06A103F21E}" destId="{6715132E-5ABB-476D-9A99-11FE453305F0}" srcOrd="0" destOrd="0" presId="urn:microsoft.com/office/officeart/2005/8/layout/orgChart1"/>
    <dgm:cxn modelId="{89F975CA-40B9-4006-8A1B-BCB9CCB8C7B6}" type="presParOf" srcId="{9DFB1FF0-173A-40D9-8FB1-1F06A103F21E}" destId="{5F0C9971-AF9C-4F49-9D08-A164C2029CC9}" srcOrd="1" destOrd="0" presId="urn:microsoft.com/office/officeart/2005/8/layout/orgChart1"/>
    <dgm:cxn modelId="{2039BAD5-A2F7-4EE4-B1C0-5AA13412E29A}" type="presParOf" srcId="{72BF95FF-45BB-486B-8F97-92D54E5893BD}" destId="{725423B0-5E2E-4D72-9EC8-FA04852FFE13}" srcOrd="1" destOrd="0" presId="urn:microsoft.com/office/officeart/2005/8/layout/orgChart1"/>
    <dgm:cxn modelId="{64469D25-BDEB-4E74-831E-B1A844898530}" type="presParOf" srcId="{72BF95FF-45BB-486B-8F97-92D54E5893BD}" destId="{922F8236-A4B1-4B0A-851B-B077ED81006D}" srcOrd="2" destOrd="0" presId="urn:microsoft.com/office/officeart/2005/8/layout/orgChart1"/>
    <dgm:cxn modelId="{BE334C33-B0B7-4E4D-8430-5EDF33E8CE7B}" type="presParOf" srcId="{BC1A98E7-CD06-4439-9043-6A93770BE937}" destId="{EE01E5DF-8CB1-4138-8418-65F41BDB1FAB}" srcOrd="10" destOrd="0" presId="urn:microsoft.com/office/officeart/2005/8/layout/orgChart1"/>
    <dgm:cxn modelId="{D3CCF43C-081C-479C-9BAC-2F262B2ECEAF}" type="presParOf" srcId="{BC1A98E7-CD06-4439-9043-6A93770BE937}" destId="{DA74F173-50B3-4B3E-B465-A6B1A9498313}" srcOrd="11" destOrd="0" presId="urn:microsoft.com/office/officeart/2005/8/layout/orgChart1"/>
    <dgm:cxn modelId="{EF52391C-7553-42A8-85B2-A96AACF5D039}" type="presParOf" srcId="{DA74F173-50B3-4B3E-B465-A6B1A9498313}" destId="{5489E107-F0E8-4714-94E1-5D7FAE0DB8E6}" srcOrd="0" destOrd="0" presId="urn:microsoft.com/office/officeart/2005/8/layout/orgChart1"/>
    <dgm:cxn modelId="{6B473DEF-996C-4BC2-B445-E409FCD75994}" type="presParOf" srcId="{5489E107-F0E8-4714-94E1-5D7FAE0DB8E6}" destId="{1B128034-54C7-41D0-824B-EA0BAEC8D24B}" srcOrd="0" destOrd="0" presId="urn:microsoft.com/office/officeart/2005/8/layout/orgChart1"/>
    <dgm:cxn modelId="{9FA9EB90-DCDA-45FA-A160-4C2987532287}" type="presParOf" srcId="{5489E107-F0E8-4714-94E1-5D7FAE0DB8E6}" destId="{29BEC828-AA37-4458-AAEB-888D09BFA9CC}" srcOrd="1" destOrd="0" presId="urn:microsoft.com/office/officeart/2005/8/layout/orgChart1"/>
    <dgm:cxn modelId="{61BB10ED-1CC6-4007-B90E-9D9E012E1B9B}" type="presParOf" srcId="{DA74F173-50B3-4B3E-B465-A6B1A9498313}" destId="{118597D5-B32D-4898-B3A7-EE73539F95A5}" srcOrd="1" destOrd="0" presId="urn:microsoft.com/office/officeart/2005/8/layout/orgChart1"/>
    <dgm:cxn modelId="{9F482207-DCE6-4ED1-8AF8-B63E7B265451}" type="presParOf" srcId="{DA74F173-50B3-4B3E-B465-A6B1A9498313}" destId="{FD91FE94-2499-4184-BA58-65DDBEE5A8DA}" srcOrd="2" destOrd="0" presId="urn:microsoft.com/office/officeart/2005/8/layout/orgChart1"/>
    <dgm:cxn modelId="{263749AE-C5C8-4D99-86C8-C73B4AD6E5E1}" type="presParOf" srcId="{BC1A98E7-CD06-4439-9043-6A93770BE937}" destId="{82F4CCB4-53C8-4663-BDED-2B7BFF80448C}" srcOrd="12" destOrd="0" presId="urn:microsoft.com/office/officeart/2005/8/layout/orgChart1"/>
    <dgm:cxn modelId="{5CC4FE24-A9E2-46F7-A277-116C7D064335}" type="presParOf" srcId="{BC1A98E7-CD06-4439-9043-6A93770BE937}" destId="{AB21EB16-E001-4D57-BFA0-C5E24F6ECE33}" srcOrd="13" destOrd="0" presId="urn:microsoft.com/office/officeart/2005/8/layout/orgChart1"/>
    <dgm:cxn modelId="{8F90EEFC-1FF5-4E1D-B67A-196FFDF572A2}" type="presParOf" srcId="{AB21EB16-E001-4D57-BFA0-C5E24F6ECE33}" destId="{9F8417BD-E0F3-44E0-83E7-92E8D2565F1B}" srcOrd="0" destOrd="0" presId="urn:microsoft.com/office/officeart/2005/8/layout/orgChart1"/>
    <dgm:cxn modelId="{50A33611-E2CA-46D9-B3D9-C19A23AE1067}" type="presParOf" srcId="{9F8417BD-E0F3-44E0-83E7-92E8D2565F1B}" destId="{D9F84363-96DB-4490-97FE-C0B4CD9FA7CA}" srcOrd="0" destOrd="0" presId="urn:microsoft.com/office/officeart/2005/8/layout/orgChart1"/>
    <dgm:cxn modelId="{55871955-BBD8-4613-9F2B-01DEB6CEC619}" type="presParOf" srcId="{9F8417BD-E0F3-44E0-83E7-92E8D2565F1B}" destId="{5E84D009-3C2F-496C-801F-9FA820D863BA}" srcOrd="1" destOrd="0" presId="urn:microsoft.com/office/officeart/2005/8/layout/orgChart1"/>
    <dgm:cxn modelId="{8F70E987-A2EB-496A-993E-DBEBEBAB926C}" type="presParOf" srcId="{AB21EB16-E001-4D57-BFA0-C5E24F6ECE33}" destId="{B0DDD078-671C-4510-9EDB-499B61F22710}" srcOrd="1" destOrd="0" presId="urn:microsoft.com/office/officeart/2005/8/layout/orgChart1"/>
    <dgm:cxn modelId="{5E477485-13BA-4120-B2AE-49B7BF6F6338}" type="presParOf" srcId="{AB21EB16-E001-4D57-BFA0-C5E24F6ECE33}" destId="{B288E209-E057-433C-AD74-7B199A4A28E0}" srcOrd="2" destOrd="0" presId="urn:microsoft.com/office/officeart/2005/8/layout/orgChart1"/>
    <dgm:cxn modelId="{BCEB8ED4-E111-4C62-BEDF-7B9BBCD8A48E}" type="presParOf" srcId="{4E4B029F-C0A2-443B-92C6-B1CEF406292A}" destId="{3D24F6C2-4597-4FF6-974B-5F736EAD4B76}" srcOrd="2" destOrd="0" presId="urn:microsoft.com/office/officeart/2005/8/layout/orgChart1"/>
    <dgm:cxn modelId="{39593565-666C-48A8-98CB-F281739409FF}" type="presParOf" srcId="{3D24F6C2-4597-4FF6-974B-5F736EAD4B76}" destId="{B307B988-B5DB-4DA2-A323-56402942EB8A}" srcOrd="0" destOrd="0" presId="urn:microsoft.com/office/officeart/2005/8/layout/orgChart1"/>
    <dgm:cxn modelId="{164A9B92-5202-4766-99C8-668026D57098}" type="presParOf" srcId="{3D24F6C2-4597-4FF6-974B-5F736EAD4B76}" destId="{C3E8DEC4-6A82-465A-8174-CEC86A8F0750}" srcOrd="1" destOrd="0" presId="urn:microsoft.com/office/officeart/2005/8/layout/orgChart1"/>
    <dgm:cxn modelId="{8E19AAD8-C2F8-4CC0-BB06-F2AE5C4CEE65}" type="presParOf" srcId="{C3E8DEC4-6A82-465A-8174-CEC86A8F0750}" destId="{B597BE13-6610-4EA6-ACE2-6A3499E68F4E}" srcOrd="0" destOrd="0" presId="urn:microsoft.com/office/officeart/2005/8/layout/orgChart1"/>
    <dgm:cxn modelId="{3B54CB2C-63EE-4D71-B259-CDFB03A5E357}" type="presParOf" srcId="{B597BE13-6610-4EA6-ACE2-6A3499E68F4E}" destId="{AE1392A1-E169-400A-80DC-6FC4C21EBA44}" srcOrd="0" destOrd="0" presId="urn:microsoft.com/office/officeart/2005/8/layout/orgChart1"/>
    <dgm:cxn modelId="{C39147FE-8E32-41F4-96F5-351BFF0E4B5C}" type="presParOf" srcId="{B597BE13-6610-4EA6-ACE2-6A3499E68F4E}" destId="{1DE5D050-36E6-4488-A3D6-FE422E3CD3A5}" srcOrd="1" destOrd="0" presId="urn:microsoft.com/office/officeart/2005/8/layout/orgChart1"/>
    <dgm:cxn modelId="{64104FD8-C615-4F48-B25D-F363CDB25A30}" type="presParOf" srcId="{C3E8DEC4-6A82-465A-8174-CEC86A8F0750}" destId="{4ACF6BEA-B692-46B9-9275-D37AC7DB20F2}" srcOrd="1" destOrd="0" presId="urn:microsoft.com/office/officeart/2005/8/layout/orgChart1"/>
    <dgm:cxn modelId="{EB364975-2A0D-4E9D-A561-0A81AF289952}" type="presParOf" srcId="{C3E8DEC4-6A82-465A-8174-CEC86A8F0750}" destId="{0317DE5F-6751-4949-B1C3-91EC482BD095}" srcOrd="2" destOrd="0" presId="urn:microsoft.com/office/officeart/2005/8/layout/orgChart1"/>
    <dgm:cxn modelId="{F3BC691C-E98B-482F-BBAD-339CE348D579}" type="presParOf" srcId="{3D24F6C2-4597-4FF6-974B-5F736EAD4B76}" destId="{61B30010-F7F2-451C-B064-5CB154B133F2}" srcOrd="2" destOrd="0" presId="urn:microsoft.com/office/officeart/2005/8/layout/orgChart1"/>
    <dgm:cxn modelId="{7AF8D4E2-7D97-47D3-A4A6-9FD83EB316BE}" type="presParOf" srcId="{3D24F6C2-4597-4FF6-974B-5F736EAD4B76}" destId="{823680DE-D7FC-416F-9478-45BF7A5CC778}" srcOrd="3" destOrd="0" presId="urn:microsoft.com/office/officeart/2005/8/layout/orgChart1"/>
    <dgm:cxn modelId="{6C00E152-F7DA-482A-874D-C5DA9A9B5627}" type="presParOf" srcId="{823680DE-D7FC-416F-9478-45BF7A5CC778}" destId="{1E4E74E5-E18D-485F-95AB-A98BDCF431F7}" srcOrd="0" destOrd="0" presId="urn:microsoft.com/office/officeart/2005/8/layout/orgChart1"/>
    <dgm:cxn modelId="{BE31995A-CFB6-48AD-BEA1-AF2546C1A3E0}" type="presParOf" srcId="{1E4E74E5-E18D-485F-95AB-A98BDCF431F7}" destId="{E12555E1-FADC-414F-9F96-EA4C57476159}" srcOrd="0" destOrd="0" presId="urn:microsoft.com/office/officeart/2005/8/layout/orgChart1"/>
    <dgm:cxn modelId="{9B71FE0C-13D3-455A-9493-AB30DE08C3BA}" type="presParOf" srcId="{1E4E74E5-E18D-485F-95AB-A98BDCF431F7}" destId="{8BAE2D5E-8F11-4EA0-B841-53B573C0A837}" srcOrd="1" destOrd="0" presId="urn:microsoft.com/office/officeart/2005/8/layout/orgChart1"/>
    <dgm:cxn modelId="{14D395E6-967C-456E-8538-5EA647CA2F48}" type="presParOf" srcId="{823680DE-D7FC-416F-9478-45BF7A5CC778}" destId="{68CE4CBA-53FA-4EBD-8B2C-434FD1C990B0}" srcOrd="1" destOrd="0" presId="urn:microsoft.com/office/officeart/2005/8/layout/orgChart1"/>
    <dgm:cxn modelId="{6A60312D-0DEF-4D9A-9678-C070E8888062}" type="presParOf" srcId="{823680DE-D7FC-416F-9478-45BF7A5CC778}" destId="{E71450F9-7209-4036-9DD7-C5A48B1B26F4}" srcOrd="2" destOrd="0" presId="urn:microsoft.com/office/officeart/2005/8/layout/orgChart1"/>
    <dgm:cxn modelId="{A0765D70-8F35-4311-9925-ED267CC99476}" type="presParOf" srcId="{1B67E815-A663-4DDE-8E87-C4F4DFDB8E42}" destId="{E2675CB7-9D57-4343-A06A-AA09E979586F}" srcOrd="2" destOrd="0" presId="urn:microsoft.com/office/officeart/2005/8/layout/orgChart1"/>
    <dgm:cxn modelId="{79CCE8D7-48BD-4BA5-83C5-C87CD7BAC3BA}" type="presParOf" srcId="{165FC608-68EF-4AA7-B74B-50A74E135006}" destId="{92F3D580-A762-429F-A9C7-9F7BCC376AF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CBB755-BE0C-4FCF-AE68-ACFB9DE53B5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26C8E293-15FD-4861-9F82-64ADDAC88538}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1" i="0" u="none" strike="noStrike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회장</a:t>
          </a:r>
          <a:endParaRPr kumimoji="1" lang="ko-KR" altLang="en-US" b="1" i="0" u="none" strike="noStrike" cap="none" normalizeH="0" baseline="0" smtClean="0">
            <a:ln>
              <a:noFill/>
            </a:ln>
            <a:solidFill>
              <a:srgbClr val="CC0099"/>
            </a:solidFill>
            <a:effectLst/>
            <a:latin typeface="굴림" charset="-127"/>
            <a:ea typeface="굴림" charset="-127"/>
            <a:cs typeface="굴림" charset="-127"/>
          </a:endParaRPr>
        </a:p>
      </dgm:t>
    </dgm:pt>
    <dgm:pt modelId="{8468A942-160D-4F43-A1FE-7FD5404C5B5E}" type="parTrans" cxnId="{5312D657-71B9-4B4D-94BC-C095B8F2B4CF}">
      <dgm:prSet/>
      <dgm:spPr/>
    </dgm:pt>
    <dgm:pt modelId="{FA2E46C0-DC08-479E-8C4D-70909B33A7FC}" type="sibTrans" cxnId="{5312D657-71B9-4B4D-94BC-C095B8F2B4CF}">
      <dgm:prSet/>
      <dgm:spPr/>
    </dgm:pt>
    <dgm:pt modelId="{73F34E95-6C06-424A-A192-D13087861DE9}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1" i="0" u="none" strike="noStrike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부회장</a:t>
          </a:r>
          <a:endParaRPr kumimoji="1" lang="en-US" altLang="ko-KR" b="1" i="0" u="none" strike="noStrike" cap="none" normalizeH="0" baseline="0" smtClean="0">
            <a:ln>
              <a:noFill/>
            </a:ln>
            <a:solidFill>
              <a:srgbClr val="CC0099"/>
            </a:solidFill>
            <a:effectLst/>
            <a:latin typeface="굴림" charset="-127"/>
            <a:ea typeface="굴림" charset="-127"/>
            <a:cs typeface="굴림" charset="-127"/>
          </a:endParaRPr>
        </a:p>
      </dgm:t>
    </dgm:pt>
    <dgm:pt modelId="{2C4DC15F-A684-463F-890A-67ADF255A927}" type="parTrans" cxnId="{071EA4A9-0021-4262-AF34-59D9951C05C2}">
      <dgm:prSet/>
      <dgm:spPr/>
    </dgm:pt>
    <dgm:pt modelId="{65CE34B2-68C6-4393-B657-15E858B098B2}" type="sibTrans" cxnId="{071EA4A9-0021-4262-AF34-59D9951C05C2}">
      <dgm:prSet/>
      <dgm:spPr/>
    </dgm:pt>
    <dgm:pt modelId="{924C68B5-C61E-4FDB-B2E5-62F2AF2845A1}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1" i="0" u="none" strike="noStrike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총무</a:t>
          </a:r>
          <a:endParaRPr kumimoji="1" lang="ko-KR" altLang="en-US" b="1" i="0" u="none" strike="noStrike" cap="none" normalizeH="0" baseline="0" smtClean="0">
            <a:ln>
              <a:noFill/>
            </a:ln>
            <a:solidFill>
              <a:srgbClr val="CC0099"/>
            </a:solidFill>
            <a:effectLst/>
            <a:latin typeface="굴림" charset="-127"/>
            <a:ea typeface="굴림" charset="-127"/>
            <a:cs typeface="굴림" charset="-127"/>
          </a:endParaRPr>
        </a:p>
      </dgm:t>
    </dgm:pt>
    <dgm:pt modelId="{F7E67C5B-7189-477C-97E3-08FD716A48CA}" type="parTrans" cxnId="{2C8299AE-CC1E-4809-B350-694BEBCD4F55}">
      <dgm:prSet/>
      <dgm:spPr/>
    </dgm:pt>
    <dgm:pt modelId="{C50F4B9A-B4CC-46E1-BDD7-74FCEE42B90A}" type="sibTrans" cxnId="{2C8299AE-CC1E-4809-B350-694BEBCD4F55}">
      <dgm:prSet/>
      <dgm:spPr/>
    </dgm:pt>
    <dgm:pt modelId="{1C0671EF-E8BC-44E7-9F07-E12ED7212DE4}" type="asst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1" i="0" u="none" strike="noStrike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회계</a:t>
          </a:r>
          <a:endParaRPr kumimoji="1" lang="ko-KR" altLang="en-US" b="1" i="0" u="none" strike="noStrike" cap="none" normalizeH="0" baseline="0" smtClean="0">
            <a:ln>
              <a:noFill/>
            </a:ln>
            <a:solidFill>
              <a:srgbClr val="CC0099"/>
            </a:solidFill>
            <a:effectLst/>
            <a:latin typeface="굴림" charset="-127"/>
            <a:ea typeface="굴림" charset="-127"/>
            <a:cs typeface="굴림" charset="-127"/>
          </a:endParaRPr>
        </a:p>
      </dgm:t>
    </dgm:pt>
    <dgm:pt modelId="{D29C4DA4-FD33-4DC2-8978-DA0743D0CFC4}" type="parTrans" cxnId="{3E91A0B5-7080-4164-B466-9CAB7B24A2A9}">
      <dgm:prSet/>
      <dgm:spPr/>
    </dgm:pt>
    <dgm:pt modelId="{17B48ADD-010A-4A74-9A00-5AADAD4A4C28}" type="sibTrans" cxnId="{3E91A0B5-7080-4164-B466-9CAB7B24A2A9}">
      <dgm:prSet/>
      <dgm:spPr/>
    </dgm:pt>
    <dgm:pt modelId="{ABCD23E9-526D-486E-90E9-2D6390CE87D5}" type="asst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1" i="0" u="none" strike="noStrike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감사</a:t>
          </a:r>
          <a:endParaRPr kumimoji="1" lang="ko-KR" altLang="en-US" b="1" i="0" u="none" strike="noStrike" cap="none" normalizeH="0" baseline="0" smtClean="0">
            <a:ln>
              <a:noFill/>
            </a:ln>
            <a:solidFill>
              <a:srgbClr val="CC0099"/>
            </a:solidFill>
            <a:effectLst/>
            <a:latin typeface="굴림" charset="-127"/>
            <a:ea typeface="굴림" charset="-127"/>
            <a:cs typeface="굴림" charset="-127"/>
          </a:endParaRPr>
        </a:p>
      </dgm:t>
    </dgm:pt>
    <dgm:pt modelId="{5E99D6FA-DDF7-4C36-B8B7-BEF4C793BABB}" type="parTrans" cxnId="{197E770D-28B5-4FDA-921F-B0A5855C3951}">
      <dgm:prSet/>
      <dgm:spPr/>
    </dgm:pt>
    <dgm:pt modelId="{D3ABB95B-DB2C-4CF8-A430-4BF89E9F8A10}" type="sibTrans" cxnId="{197E770D-28B5-4FDA-921F-B0A5855C3951}">
      <dgm:prSet/>
      <dgm:spPr/>
    </dgm:pt>
    <dgm:pt modelId="{E30F4673-B437-40B3-80EC-19FA16C13C60}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ko-KR" b="1" i="0" u="none" strike="noStrike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1</a:t>
          </a:r>
          <a:r>
            <a:rPr kumimoji="1" lang="ko-KR" altLang="en-US" b="1" i="0" u="none" strike="noStrike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구역</a:t>
          </a:r>
        </a:p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1" i="0" u="none" strike="noStrike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담당자</a:t>
          </a:r>
          <a:endParaRPr kumimoji="1" lang="ko-KR" altLang="en-US" b="1" i="0" u="none" strike="noStrike" cap="none" normalizeH="0" baseline="0" smtClean="0">
            <a:ln>
              <a:noFill/>
            </a:ln>
            <a:solidFill>
              <a:srgbClr val="CC0099"/>
            </a:solidFill>
            <a:effectLst/>
            <a:latin typeface="굴림" charset="-127"/>
            <a:ea typeface="굴림" charset="-127"/>
            <a:cs typeface="굴림" charset="-127"/>
          </a:endParaRPr>
        </a:p>
      </dgm:t>
    </dgm:pt>
    <dgm:pt modelId="{2E043B85-1FF0-4A16-A48A-09F3743DE781}" type="parTrans" cxnId="{E1FCC2D6-847D-4E81-AB90-85C61B054EE5}">
      <dgm:prSet/>
      <dgm:spPr/>
    </dgm:pt>
    <dgm:pt modelId="{2DE826BD-63C4-4441-87F7-4B6988BB5971}" type="sibTrans" cxnId="{E1FCC2D6-847D-4E81-AB90-85C61B054EE5}">
      <dgm:prSet/>
      <dgm:spPr/>
    </dgm:pt>
    <dgm:pt modelId="{8115E5CB-EC50-4A36-B91A-691B4C58E8E4}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ko-KR" b="1" i="0" u="none" strike="noStrike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2</a:t>
          </a:r>
          <a:r>
            <a:rPr kumimoji="1" lang="ko-KR" altLang="en-US" b="1" i="0" u="none" strike="noStrike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구역</a:t>
          </a:r>
        </a:p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1" i="0" u="none" strike="noStrike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담당자</a:t>
          </a:r>
          <a:endParaRPr kumimoji="1" lang="ko-KR" altLang="en-US" b="1" i="0" u="none" strike="noStrike" cap="none" normalizeH="0" baseline="0" smtClean="0">
            <a:ln>
              <a:noFill/>
            </a:ln>
            <a:solidFill>
              <a:srgbClr val="CC0099"/>
            </a:solidFill>
            <a:effectLst/>
            <a:latin typeface="굴림" charset="-127"/>
            <a:ea typeface="굴림" charset="-127"/>
            <a:cs typeface="굴림" charset="-127"/>
          </a:endParaRPr>
        </a:p>
      </dgm:t>
    </dgm:pt>
    <dgm:pt modelId="{82D9390F-0ADF-4DF6-A427-9AB2F4BE4EBD}" type="parTrans" cxnId="{AF4FF5D2-693C-44E7-A8BE-F642FA350974}">
      <dgm:prSet/>
      <dgm:spPr/>
    </dgm:pt>
    <dgm:pt modelId="{1C244B48-ED67-45D8-B5D2-2367D0E8A31A}" type="sibTrans" cxnId="{AF4FF5D2-693C-44E7-A8BE-F642FA350974}">
      <dgm:prSet/>
      <dgm:spPr/>
    </dgm:pt>
    <dgm:pt modelId="{E7DC833C-51B5-4BA4-8CFF-D13634F54282}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ko-KR" b="1" i="0" u="none" strike="noStrike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3</a:t>
          </a:r>
          <a:r>
            <a:rPr kumimoji="1" lang="ko-KR" altLang="en-US" b="1" i="0" u="none" strike="noStrike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구역</a:t>
          </a:r>
        </a:p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1" i="0" u="none" strike="noStrike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담당자</a:t>
          </a:r>
          <a:endParaRPr kumimoji="1" lang="ko-KR" altLang="en-US" b="1" i="0" u="none" strike="noStrike" cap="none" normalizeH="0" baseline="0" smtClean="0">
            <a:ln>
              <a:noFill/>
            </a:ln>
            <a:solidFill>
              <a:srgbClr val="CC0099"/>
            </a:solidFill>
            <a:effectLst/>
            <a:latin typeface="굴림" charset="-127"/>
            <a:ea typeface="굴림" charset="-127"/>
            <a:cs typeface="굴림" charset="-127"/>
          </a:endParaRPr>
        </a:p>
      </dgm:t>
    </dgm:pt>
    <dgm:pt modelId="{4515AD64-B463-4659-903C-C1B2F1CC863B}" type="parTrans" cxnId="{F60717A8-42AB-4B6F-BF13-43419F0C4578}">
      <dgm:prSet/>
      <dgm:spPr/>
    </dgm:pt>
    <dgm:pt modelId="{C9C53B8B-495B-40E8-9AF9-1913116432EE}" type="sibTrans" cxnId="{F60717A8-42AB-4B6F-BF13-43419F0C4578}">
      <dgm:prSet/>
      <dgm:spPr/>
    </dgm:pt>
    <dgm:pt modelId="{DE02F54F-23DE-4CCE-BD20-6E91E3FBAF12}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ko-KR" b="1" i="0" u="none" strike="noStrike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4</a:t>
          </a:r>
          <a:r>
            <a:rPr kumimoji="1" lang="ko-KR" altLang="en-US" b="1" i="0" u="none" strike="noStrike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구역</a:t>
          </a:r>
        </a:p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1" i="0" u="none" strike="noStrike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담당자</a:t>
          </a:r>
          <a:endParaRPr kumimoji="1" lang="ko-KR" altLang="en-US" b="1" i="0" u="none" strike="noStrike" cap="none" normalizeH="0" baseline="0" smtClean="0">
            <a:ln>
              <a:noFill/>
            </a:ln>
            <a:solidFill>
              <a:srgbClr val="CC0099"/>
            </a:solidFill>
            <a:effectLst/>
            <a:latin typeface="굴림" charset="-127"/>
            <a:ea typeface="굴림" charset="-127"/>
            <a:cs typeface="굴림" charset="-127"/>
          </a:endParaRPr>
        </a:p>
      </dgm:t>
    </dgm:pt>
    <dgm:pt modelId="{AF700813-8228-4A57-BD59-313D76BC4BB5}" type="parTrans" cxnId="{29522298-084B-40E6-AF6C-A0A42206FA0E}">
      <dgm:prSet/>
      <dgm:spPr/>
    </dgm:pt>
    <dgm:pt modelId="{0EB3DE08-9856-4FCB-ABC5-668780EF2864}" type="sibTrans" cxnId="{29522298-084B-40E6-AF6C-A0A42206FA0E}">
      <dgm:prSet/>
      <dgm:spPr/>
    </dgm:pt>
    <dgm:pt modelId="{15CD1ABD-EC89-44DB-BDD1-0D330A141A12}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ko-KR" b="1" i="0" u="none" strike="noStrike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5</a:t>
          </a:r>
          <a:r>
            <a:rPr kumimoji="1" lang="ko-KR" altLang="en-US" b="1" i="0" u="none" strike="noStrike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구역</a:t>
          </a:r>
        </a:p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1" i="0" u="none" strike="noStrike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담당자</a:t>
          </a:r>
          <a:endParaRPr kumimoji="1" lang="ko-KR" altLang="en-US" b="1" i="0" u="none" strike="noStrike" cap="none" normalizeH="0" baseline="0" smtClean="0">
            <a:ln>
              <a:noFill/>
            </a:ln>
            <a:solidFill>
              <a:srgbClr val="CC0099"/>
            </a:solidFill>
            <a:effectLst/>
            <a:latin typeface="굴림" charset="-127"/>
            <a:ea typeface="굴림" charset="-127"/>
            <a:cs typeface="굴림" charset="-127"/>
          </a:endParaRPr>
        </a:p>
      </dgm:t>
    </dgm:pt>
    <dgm:pt modelId="{DC212DBA-31C6-4D97-94CE-D3D1CE4CD0C3}" type="parTrans" cxnId="{3F6FA0CB-4567-442F-945C-00E9A1BDFB3E}">
      <dgm:prSet/>
      <dgm:spPr/>
    </dgm:pt>
    <dgm:pt modelId="{73DE6809-CD36-4078-8D51-0142C3471B71}" type="sibTrans" cxnId="{3F6FA0CB-4567-442F-945C-00E9A1BDFB3E}">
      <dgm:prSet/>
      <dgm:spPr/>
    </dgm:pt>
    <dgm:pt modelId="{00F711A5-8880-4D92-AABE-054186C39DCE}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ko-KR" b="1" i="0" u="none" strike="noStrike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6</a:t>
          </a:r>
          <a:r>
            <a:rPr kumimoji="1" lang="ko-KR" altLang="en-US" b="1" i="0" u="none" strike="noStrike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구역</a:t>
          </a:r>
        </a:p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1" i="0" u="none" strike="noStrike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담당자</a:t>
          </a:r>
          <a:endParaRPr kumimoji="1" lang="ko-KR" altLang="en-US" b="1" i="0" u="none" strike="noStrike" cap="none" normalizeH="0" baseline="0" smtClean="0">
            <a:ln>
              <a:noFill/>
            </a:ln>
            <a:solidFill>
              <a:srgbClr val="CC0099"/>
            </a:solidFill>
            <a:effectLst/>
            <a:latin typeface="굴림" charset="-127"/>
            <a:ea typeface="굴림" charset="-127"/>
            <a:cs typeface="굴림" charset="-127"/>
          </a:endParaRPr>
        </a:p>
      </dgm:t>
    </dgm:pt>
    <dgm:pt modelId="{420EA83A-66D7-49A6-B007-55D249D5453D}" type="parTrans" cxnId="{FB70AC2C-8D22-42B4-A7B1-9343855DBDA6}">
      <dgm:prSet/>
      <dgm:spPr/>
    </dgm:pt>
    <dgm:pt modelId="{63D5749D-E3C6-4200-8C07-5E170EF64380}" type="sibTrans" cxnId="{FB70AC2C-8D22-42B4-A7B1-9343855DBDA6}">
      <dgm:prSet/>
      <dgm:spPr/>
    </dgm:pt>
    <dgm:pt modelId="{5FD064E4-6CD2-4533-A519-21F6108FE2B3}">
      <dgm:prSet/>
      <dgm:spPr/>
      <dgm:t>
        <a:bodyPr/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1" i="0" u="none" strike="noStrike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기타 구역</a:t>
          </a:r>
        </a:p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b="1" i="0" u="none" strike="noStrike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담당자</a:t>
          </a:r>
          <a:endParaRPr kumimoji="1" lang="ko-KR" altLang="en-US" b="1" i="0" u="none" strike="noStrike" cap="none" normalizeH="0" baseline="0" smtClean="0">
            <a:ln>
              <a:noFill/>
            </a:ln>
            <a:solidFill>
              <a:srgbClr val="CC0099"/>
            </a:solidFill>
            <a:effectLst/>
            <a:latin typeface="굴림" charset="-127"/>
            <a:ea typeface="굴림" charset="-127"/>
            <a:cs typeface="굴림" charset="-127"/>
          </a:endParaRPr>
        </a:p>
      </dgm:t>
    </dgm:pt>
    <dgm:pt modelId="{6D404B91-E29E-427E-8035-0DF120C4AA7B}" type="parTrans" cxnId="{CBEC405E-7713-4E03-8DC6-9E6CB40E8F24}">
      <dgm:prSet/>
      <dgm:spPr/>
    </dgm:pt>
    <dgm:pt modelId="{6D26F757-353A-4B02-95C2-57902BF9D301}" type="sibTrans" cxnId="{CBEC405E-7713-4E03-8DC6-9E6CB40E8F24}">
      <dgm:prSet/>
      <dgm:spPr/>
    </dgm:pt>
    <dgm:pt modelId="{626432BD-A104-4E51-A969-245508DCD38E}" type="pres">
      <dgm:prSet presAssocID="{EBCBB755-BE0C-4FCF-AE68-ACFB9DE53B5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CFAE4ED-61D3-4676-A090-7D84795612E7}" type="pres">
      <dgm:prSet presAssocID="{26C8E293-15FD-4861-9F82-64ADDAC88538}" presName="hierRoot1" presStyleCnt="0">
        <dgm:presLayoutVars>
          <dgm:hierBranch/>
        </dgm:presLayoutVars>
      </dgm:prSet>
      <dgm:spPr/>
    </dgm:pt>
    <dgm:pt modelId="{94FB5F9A-AB48-4796-8C8E-33B175F193F2}" type="pres">
      <dgm:prSet presAssocID="{26C8E293-15FD-4861-9F82-64ADDAC88538}" presName="rootComposite1" presStyleCnt="0"/>
      <dgm:spPr/>
    </dgm:pt>
    <dgm:pt modelId="{0A13F82D-AB53-498A-829C-75C325381BA4}" type="pres">
      <dgm:prSet presAssocID="{26C8E293-15FD-4861-9F82-64ADDAC88538}" presName="rootText1" presStyleLbl="node0" presStyleIdx="0" presStyleCnt="1">
        <dgm:presLayoutVars>
          <dgm:chPref val="3"/>
        </dgm:presLayoutVars>
      </dgm:prSet>
      <dgm:spPr/>
    </dgm:pt>
    <dgm:pt modelId="{A9C1E6AB-6DB9-4848-A700-BE7AFB90C75B}" type="pres">
      <dgm:prSet presAssocID="{26C8E293-15FD-4861-9F82-64ADDAC88538}" presName="rootConnector1" presStyleLbl="node1" presStyleIdx="0" presStyleCnt="0"/>
      <dgm:spPr/>
    </dgm:pt>
    <dgm:pt modelId="{CE940F0E-6E47-4742-B41A-E6D5EB296C8F}" type="pres">
      <dgm:prSet presAssocID="{26C8E293-15FD-4861-9F82-64ADDAC88538}" presName="hierChild2" presStyleCnt="0"/>
      <dgm:spPr/>
    </dgm:pt>
    <dgm:pt modelId="{77B9E6DC-195F-4525-84FC-86D85A81CB34}" type="pres">
      <dgm:prSet presAssocID="{2C4DC15F-A684-463F-890A-67ADF255A927}" presName="Name35" presStyleLbl="parChTrans1D2" presStyleIdx="0" presStyleCnt="1"/>
      <dgm:spPr/>
    </dgm:pt>
    <dgm:pt modelId="{35AE0197-69D0-4119-B55C-94CA6BE619FD}" type="pres">
      <dgm:prSet presAssocID="{73F34E95-6C06-424A-A192-D13087861DE9}" presName="hierRoot2" presStyleCnt="0">
        <dgm:presLayoutVars>
          <dgm:hierBranch/>
        </dgm:presLayoutVars>
      </dgm:prSet>
      <dgm:spPr/>
    </dgm:pt>
    <dgm:pt modelId="{6F9276FC-80E5-4E8B-B0FF-D8EC97803FFE}" type="pres">
      <dgm:prSet presAssocID="{73F34E95-6C06-424A-A192-D13087861DE9}" presName="rootComposite" presStyleCnt="0"/>
      <dgm:spPr/>
    </dgm:pt>
    <dgm:pt modelId="{2DC0145D-4546-4D38-9206-6EB786EB67E5}" type="pres">
      <dgm:prSet presAssocID="{73F34E95-6C06-424A-A192-D13087861DE9}" presName="rootText" presStyleLbl="node2" presStyleIdx="0" presStyleCnt="1">
        <dgm:presLayoutVars>
          <dgm:chPref val="3"/>
        </dgm:presLayoutVars>
      </dgm:prSet>
      <dgm:spPr/>
    </dgm:pt>
    <dgm:pt modelId="{052E82D5-7672-49BE-9B5C-E45350F041C5}" type="pres">
      <dgm:prSet presAssocID="{73F34E95-6C06-424A-A192-D13087861DE9}" presName="rootConnector" presStyleLbl="node2" presStyleIdx="0" presStyleCnt="1"/>
      <dgm:spPr/>
    </dgm:pt>
    <dgm:pt modelId="{E8D208C9-DBC9-4F66-83D9-109141962E71}" type="pres">
      <dgm:prSet presAssocID="{73F34E95-6C06-424A-A192-D13087861DE9}" presName="hierChild4" presStyleCnt="0"/>
      <dgm:spPr/>
    </dgm:pt>
    <dgm:pt modelId="{DA88E60F-9C2C-4BE4-9C68-9B2BA099C1C8}" type="pres">
      <dgm:prSet presAssocID="{F7E67C5B-7189-477C-97E3-08FD716A48CA}" presName="Name35" presStyleLbl="parChTrans1D3" presStyleIdx="0" presStyleCnt="1"/>
      <dgm:spPr/>
    </dgm:pt>
    <dgm:pt modelId="{FCB20B61-E233-4445-A2FD-5C5DA52CE9F2}" type="pres">
      <dgm:prSet presAssocID="{924C68B5-C61E-4FDB-B2E5-62F2AF2845A1}" presName="hierRoot2" presStyleCnt="0">
        <dgm:presLayoutVars>
          <dgm:hierBranch/>
        </dgm:presLayoutVars>
      </dgm:prSet>
      <dgm:spPr/>
    </dgm:pt>
    <dgm:pt modelId="{7BD514FD-5413-47BC-B9F7-58598A1C1FFF}" type="pres">
      <dgm:prSet presAssocID="{924C68B5-C61E-4FDB-B2E5-62F2AF2845A1}" presName="rootComposite" presStyleCnt="0"/>
      <dgm:spPr/>
    </dgm:pt>
    <dgm:pt modelId="{4356FC8B-0A8B-461F-B46B-E8376BD632DA}" type="pres">
      <dgm:prSet presAssocID="{924C68B5-C61E-4FDB-B2E5-62F2AF2845A1}" presName="rootText" presStyleLbl="node3" presStyleIdx="0" presStyleCnt="1">
        <dgm:presLayoutVars>
          <dgm:chPref val="3"/>
        </dgm:presLayoutVars>
      </dgm:prSet>
      <dgm:spPr/>
    </dgm:pt>
    <dgm:pt modelId="{37B82EAA-E788-4F63-B81A-468B1F1692B2}" type="pres">
      <dgm:prSet presAssocID="{924C68B5-C61E-4FDB-B2E5-62F2AF2845A1}" presName="rootConnector" presStyleLbl="node3" presStyleIdx="0" presStyleCnt="1"/>
      <dgm:spPr/>
    </dgm:pt>
    <dgm:pt modelId="{73DC3AC8-1A96-4FB2-87AF-17F27E7B19E2}" type="pres">
      <dgm:prSet presAssocID="{924C68B5-C61E-4FDB-B2E5-62F2AF2845A1}" presName="hierChild4" presStyleCnt="0"/>
      <dgm:spPr/>
    </dgm:pt>
    <dgm:pt modelId="{A393AC83-48E8-4187-8B3F-9D8A90650CAD}" type="pres">
      <dgm:prSet presAssocID="{2E043B85-1FF0-4A16-A48A-09F3743DE781}" presName="Name35" presStyleLbl="parChTrans1D4" presStyleIdx="0" presStyleCnt="9"/>
      <dgm:spPr/>
    </dgm:pt>
    <dgm:pt modelId="{45FD2B94-1536-436F-A8C4-B4AC18235828}" type="pres">
      <dgm:prSet presAssocID="{E30F4673-B437-40B3-80EC-19FA16C13C60}" presName="hierRoot2" presStyleCnt="0">
        <dgm:presLayoutVars>
          <dgm:hierBranch val="r"/>
        </dgm:presLayoutVars>
      </dgm:prSet>
      <dgm:spPr/>
    </dgm:pt>
    <dgm:pt modelId="{037679F2-594F-4A5B-8865-F908CDAD1536}" type="pres">
      <dgm:prSet presAssocID="{E30F4673-B437-40B3-80EC-19FA16C13C60}" presName="rootComposite" presStyleCnt="0"/>
      <dgm:spPr/>
    </dgm:pt>
    <dgm:pt modelId="{E46EBC95-CE06-470F-BD44-E6F7B97ADB1F}" type="pres">
      <dgm:prSet presAssocID="{E30F4673-B437-40B3-80EC-19FA16C13C60}" presName="rootText" presStyleLbl="node4" presStyleIdx="0" presStyleCnt="7">
        <dgm:presLayoutVars>
          <dgm:chPref val="3"/>
        </dgm:presLayoutVars>
      </dgm:prSet>
      <dgm:spPr/>
    </dgm:pt>
    <dgm:pt modelId="{356485D3-4DFE-4410-A9EF-B0F10A51C06E}" type="pres">
      <dgm:prSet presAssocID="{E30F4673-B437-40B3-80EC-19FA16C13C60}" presName="rootConnector" presStyleLbl="node4" presStyleIdx="0" presStyleCnt="7"/>
      <dgm:spPr/>
    </dgm:pt>
    <dgm:pt modelId="{A90587CB-80C4-47B3-8413-FBC31A32E70E}" type="pres">
      <dgm:prSet presAssocID="{E30F4673-B437-40B3-80EC-19FA16C13C60}" presName="hierChild4" presStyleCnt="0"/>
      <dgm:spPr/>
    </dgm:pt>
    <dgm:pt modelId="{E14EC27F-FB65-492B-9368-50A344969D5A}" type="pres">
      <dgm:prSet presAssocID="{E30F4673-B437-40B3-80EC-19FA16C13C60}" presName="hierChild5" presStyleCnt="0"/>
      <dgm:spPr/>
    </dgm:pt>
    <dgm:pt modelId="{F4AAF2DB-E338-4268-BFD5-87A9FE380DE3}" type="pres">
      <dgm:prSet presAssocID="{82D9390F-0ADF-4DF6-A427-9AB2F4BE4EBD}" presName="Name35" presStyleLbl="parChTrans1D4" presStyleIdx="1" presStyleCnt="9"/>
      <dgm:spPr/>
    </dgm:pt>
    <dgm:pt modelId="{58A25E5A-37DE-47ED-8CFA-6C395EAB04AC}" type="pres">
      <dgm:prSet presAssocID="{8115E5CB-EC50-4A36-B91A-691B4C58E8E4}" presName="hierRoot2" presStyleCnt="0">
        <dgm:presLayoutVars>
          <dgm:hierBranch/>
        </dgm:presLayoutVars>
      </dgm:prSet>
      <dgm:spPr/>
    </dgm:pt>
    <dgm:pt modelId="{18FCCAF4-1224-49C3-8CD1-B721F12C7A0E}" type="pres">
      <dgm:prSet presAssocID="{8115E5CB-EC50-4A36-B91A-691B4C58E8E4}" presName="rootComposite" presStyleCnt="0"/>
      <dgm:spPr/>
    </dgm:pt>
    <dgm:pt modelId="{ABA69C96-09F0-491A-80DE-286DE7A6BFD2}" type="pres">
      <dgm:prSet presAssocID="{8115E5CB-EC50-4A36-B91A-691B4C58E8E4}" presName="rootText" presStyleLbl="node4" presStyleIdx="1" presStyleCnt="7">
        <dgm:presLayoutVars>
          <dgm:chPref val="3"/>
        </dgm:presLayoutVars>
      </dgm:prSet>
      <dgm:spPr/>
    </dgm:pt>
    <dgm:pt modelId="{0BB66FC0-1F4D-447A-89E7-C0B908DC779A}" type="pres">
      <dgm:prSet presAssocID="{8115E5CB-EC50-4A36-B91A-691B4C58E8E4}" presName="rootConnector" presStyleLbl="node4" presStyleIdx="1" presStyleCnt="7"/>
      <dgm:spPr/>
    </dgm:pt>
    <dgm:pt modelId="{D7B12E75-88C7-4DA2-A77D-313320EEAFB6}" type="pres">
      <dgm:prSet presAssocID="{8115E5CB-EC50-4A36-B91A-691B4C58E8E4}" presName="hierChild4" presStyleCnt="0"/>
      <dgm:spPr/>
    </dgm:pt>
    <dgm:pt modelId="{5AB9E2D8-3BBA-4108-BEE7-E5DABF71A2C6}" type="pres">
      <dgm:prSet presAssocID="{8115E5CB-EC50-4A36-B91A-691B4C58E8E4}" presName="hierChild5" presStyleCnt="0"/>
      <dgm:spPr/>
    </dgm:pt>
    <dgm:pt modelId="{3021EEF7-B4DE-4B83-BB71-5A2F261629E2}" type="pres">
      <dgm:prSet presAssocID="{4515AD64-B463-4659-903C-C1B2F1CC863B}" presName="Name35" presStyleLbl="parChTrans1D4" presStyleIdx="2" presStyleCnt="9"/>
      <dgm:spPr/>
    </dgm:pt>
    <dgm:pt modelId="{DFBC4F65-1ADF-4029-AD74-A22E95C4328A}" type="pres">
      <dgm:prSet presAssocID="{E7DC833C-51B5-4BA4-8CFF-D13634F54282}" presName="hierRoot2" presStyleCnt="0">
        <dgm:presLayoutVars>
          <dgm:hierBranch/>
        </dgm:presLayoutVars>
      </dgm:prSet>
      <dgm:spPr/>
    </dgm:pt>
    <dgm:pt modelId="{7EEA66BF-19D0-4760-8533-8E3698623E5D}" type="pres">
      <dgm:prSet presAssocID="{E7DC833C-51B5-4BA4-8CFF-D13634F54282}" presName="rootComposite" presStyleCnt="0"/>
      <dgm:spPr/>
    </dgm:pt>
    <dgm:pt modelId="{B67CDA70-9873-419A-AD10-D2AABFE27696}" type="pres">
      <dgm:prSet presAssocID="{E7DC833C-51B5-4BA4-8CFF-D13634F54282}" presName="rootText" presStyleLbl="node4" presStyleIdx="2" presStyleCnt="7">
        <dgm:presLayoutVars>
          <dgm:chPref val="3"/>
        </dgm:presLayoutVars>
      </dgm:prSet>
      <dgm:spPr/>
    </dgm:pt>
    <dgm:pt modelId="{4F6E6C54-B9D9-49A6-A4F4-A608013D58E2}" type="pres">
      <dgm:prSet presAssocID="{E7DC833C-51B5-4BA4-8CFF-D13634F54282}" presName="rootConnector" presStyleLbl="node4" presStyleIdx="2" presStyleCnt="7"/>
      <dgm:spPr/>
    </dgm:pt>
    <dgm:pt modelId="{3B77BBB5-A249-41AF-81F7-4065B56CA1EF}" type="pres">
      <dgm:prSet presAssocID="{E7DC833C-51B5-4BA4-8CFF-D13634F54282}" presName="hierChild4" presStyleCnt="0"/>
      <dgm:spPr/>
    </dgm:pt>
    <dgm:pt modelId="{8BE250D0-E45F-4E00-9B11-6779CAAD1AAB}" type="pres">
      <dgm:prSet presAssocID="{E7DC833C-51B5-4BA4-8CFF-D13634F54282}" presName="hierChild5" presStyleCnt="0"/>
      <dgm:spPr/>
    </dgm:pt>
    <dgm:pt modelId="{C1A1FE02-C546-493A-87A5-F241362D037D}" type="pres">
      <dgm:prSet presAssocID="{AF700813-8228-4A57-BD59-313D76BC4BB5}" presName="Name35" presStyleLbl="parChTrans1D4" presStyleIdx="3" presStyleCnt="9"/>
      <dgm:spPr/>
    </dgm:pt>
    <dgm:pt modelId="{B1343161-4850-4868-8CF5-405A48BD5C3A}" type="pres">
      <dgm:prSet presAssocID="{DE02F54F-23DE-4CCE-BD20-6E91E3FBAF12}" presName="hierRoot2" presStyleCnt="0">
        <dgm:presLayoutVars>
          <dgm:hierBranch/>
        </dgm:presLayoutVars>
      </dgm:prSet>
      <dgm:spPr/>
    </dgm:pt>
    <dgm:pt modelId="{46F2BFC5-4875-423D-B0D6-AB45557B817F}" type="pres">
      <dgm:prSet presAssocID="{DE02F54F-23DE-4CCE-BD20-6E91E3FBAF12}" presName="rootComposite" presStyleCnt="0"/>
      <dgm:spPr/>
    </dgm:pt>
    <dgm:pt modelId="{DF6FAA34-C342-4B8D-8E1D-BAFAE47BF80E}" type="pres">
      <dgm:prSet presAssocID="{DE02F54F-23DE-4CCE-BD20-6E91E3FBAF12}" presName="rootText" presStyleLbl="node4" presStyleIdx="3" presStyleCnt="7">
        <dgm:presLayoutVars>
          <dgm:chPref val="3"/>
        </dgm:presLayoutVars>
      </dgm:prSet>
      <dgm:spPr/>
    </dgm:pt>
    <dgm:pt modelId="{E4857001-6367-411B-8B2A-3E7C234FFD9E}" type="pres">
      <dgm:prSet presAssocID="{DE02F54F-23DE-4CCE-BD20-6E91E3FBAF12}" presName="rootConnector" presStyleLbl="node4" presStyleIdx="3" presStyleCnt="7"/>
      <dgm:spPr/>
    </dgm:pt>
    <dgm:pt modelId="{32C15C83-4E80-4D90-B875-0A1015D7841B}" type="pres">
      <dgm:prSet presAssocID="{DE02F54F-23DE-4CCE-BD20-6E91E3FBAF12}" presName="hierChild4" presStyleCnt="0"/>
      <dgm:spPr/>
    </dgm:pt>
    <dgm:pt modelId="{64871DFA-A36A-4747-BD88-F5DECA8641D6}" type="pres">
      <dgm:prSet presAssocID="{DE02F54F-23DE-4CCE-BD20-6E91E3FBAF12}" presName="hierChild5" presStyleCnt="0"/>
      <dgm:spPr/>
    </dgm:pt>
    <dgm:pt modelId="{1391FC2F-666E-4FB8-831B-3A279F742259}" type="pres">
      <dgm:prSet presAssocID="{DC212DBA-31C6-4D97-94CE-D3D1CE4CD0C3}" presName="Name35" presStyleLbl="parChTrans1D4" presStyleIdx="4" presStyleCnt="9"/>
      <dgm:spPr/>
    </dgm:pt>
    <dgm:pt modelId="{48139598-BF44-412E-B517-C0D32D92BBC6}" type="pres">
      <dgm:prSet presAssocID="{15CD1ABD-EC89-44DB-BDD1-0D330A141A12}" presName="hierRoot2" presStyleCnt="0">
        <dgm:presLayoutVars>
          <dgm:hierBranch/>
        </dgm:presLayoutVars>
      </dgm:prSet>
      <dgm:spPr/>
    </dgm:pt>
    <dgm:pt modelId="{41D34634-8F18-4B2C-BBA2-A83D834AE3F2}" type="pres">
      <dgm:prSet presAssocID="{15CD1ABD-EC89-44DB-BDD1-0D330A141A12}" presName="rootComposite" presStyleCnt="0"/>
      <dgm:spPr/>
    </dgm:pt>
    <dgm:pt modelId="{66AB8D02-61A3-431C-8033-146E0E05F60F}" type="pres">
      <dgm:prSet presAssocID="{15CD1ABD-EC89-44DB-BDD1-0D330A141A12}" presName="rootText" presStyleLbl="node4" presStyleIdx="4" presStyleCnt="7">
        <dgm:presLayoutVars>
          <dgm:chPref val="3"/>
        </dgm:presLayoutVars>
      </dgm:prSet>
      <dgm:spPr/>
    </dgm:pt>
    <dgm:pt modelId="{CB487E43-599A-4DB4-AE24-BCE93756EB24}" type="pres">
      <dgm:prSet presAssocID="{15CD1ABD-EC89-44DB-BDD1-0D330A141A12}" presName="rootConnector" presStyleLbl="node4" presStyleIdx="4" presStyleCnt="7"/>
      <dgm:spPr/>
    </dgm:pt>
    <dgm:pt modelId="{B66D045D-1040-4A91-9AFB-9572F712EFFD}" type="pres">
      <dgm:prSet presAssocID="{15CD1ABD-EC89-44DB-BDD1-0D330A141A12}" presName="hierChild4" presStyleCnt="0"/>
      <dgm:spPr/>
    </dgm:pt>
    <dgm:pt modelId="{69DF8828-301B-4122-97BA-49D46F40ABA2}" type="pres">
      <dgm:prSet presAssocID="{15CD1ABD-EC89-44DB-BDD1-0D330A141A12}" presName="hierChild5" presStyleCnt="0"/>
      <dgm:spPr/>
    </dgm:pt>
    <dgm:pt modelId="{E5DAF1DB-4CB4-43E6-9934-3EF3CFC82AF6}" type="pres">
      <dgm:prSet presAssocID="{420EA83A-66D7-49A6-B007-55D249D5453D}" presName="Name35" presStyleLbl="parChTrans1D4" presStyleIdx="5" presStyleCnt="9"/>
      <dgm:spPr/>
    </dgm:pt>
    <dgm:pt modelId="{3A91565A-6D09-4937-ADE3-46992C141D36}" type="pres">
      <dgm:prSet presAssocID="{00F711A5-8880-4D92-AABE-054186C39DCE}" presName="hierRoot2" presStyleCnt="0">
        <dgm:presLayoutVars>
          <dgm:hierBranch/>
        </dgm:presLayoutVars>
      </dgm:prSet>
      <dgm:spPr/>
    </dgm:pt>
    <dgm:pt modelId="{4A0A87AE-9935-422E-B07E-EF6B902E3506}" type="pres">
      <dgm:prSet presAssocID="{00F711A5-8880-4D92-AABE-054186C39DCE}" presName="rootComposite" presStyleCnt="0"/>
      <dgm:spPr/>
    </dgm:pt>
    <dgm:pt modelId="{420E448A-BA1F-4A42-BF69-9323ECA2A9CB}" type="pres">
      <dgm:prSet presAssocID="{00F711A5-8880-4D92-AABE-054186C39DCE}" presName="rootText" presStyleLbl="node4" presStyleIdx="5" presStyleCnt="7">
        <dgm:presLayoutVars>
          <dgm:chPref val="3"/>
        </dgm:presLayoutVars>
      </dgm:prSet>
      <dgm:spPr/>
    </dgm:pt>
    <dgm:pt modelId="{06DF1EA7-C69A-4310-8010-C86B0D520570}" type="pres">
      <dgm:prSet presAssocID="{00F711A5-8880-4D92-AABE-054186C39DCE}" presName="rootConnector" presStyleLbl="node4" presStyleIdx="5" presStyleCnt="7"/>
      <dgm:spPr/>
    </dgm:pt>
    <dgm:pt modelId="{DD2C51D4-6CA4-408C-8084-60CCDB2F20A4}" type="pres">
      <dgm:prSet presAssocID="{00F711A5-8880-4D92-AABE-054186C39DCE}" presName="hierChild4" presStyleCnt="0"/>
      <dgm:spPr/>
    </dgm:pt>
    <dgm:pt modelId="{89710FBC-C7AC-44C5-B8D7-16DEA9A115C3}" type="pres">
      <dgm:prSet presAssocID="{00F711A5-8880-4D92-AABE-054186C39DCE}" presName="hierChild5" presStyleCnt="0"/>
      <dgm:spPr/>
    </dgm:pt>
    <dgm:pt modelId="{540DC60B-6BA3-4D16-8905-FE9248FCF842}" type="pres">
      <dgm:prSet presAssocID="{6D404B91-E29E-427E-8035-0DF120C4AA7B}" presName="Name35" presStyleLbl="parChTrans1D4" presStyleIdx="6" presStyleCnt="9"/>
      <dgm:spPr/>
    </dgm:pt>
    <dgm:pt modelId="{8DDA38A3-DEFC-413A-9738-9ACA3C43D97B}" type="pres">
      <dgm:prSet presAssocID="{5FD064E4-6CD2-4533-A519-21F6108FE2B3}" presName="hierRoot2" presStyleCnt="0">
        <dgm:presLayoutVars>
          <dgm:hierBranch/>
        </dgm:presLayoutVars>
      </dgm:prSet>
      <dgm:spPr/>
    </dgm:pt>
    <dgm:pt modelId="{49AFFEF4-99D4-4EDA-8CB8-B1EFB0B0004D}" type="pres">
      <dgm:prSet presAssocID="{5FD064E4-6CD2-4533-A519-21F6108FE2B3}" presName="rootComposite" presStyleCnt="0"/>
      <dgm:spPr/>
    </dgm:pt>
    <dgm:pt modelId="{71313E39-1104-472D-BF70-772C1065EF53}" type="pres">
      <dgm:prSet presAssocID="{5FD064E4-6CD2-4533-A519-21F6108FE2B3}" presName="rootText" presStyleLbl="node4" presStyleIdx="6" presStyleCnt="7">
        <dgm:presLayoutVars>
          <dgm:chPref val="3"/>
        </dgm:presLayoutVars>
      </dgm:prSet>
      <dgm:spPr/>
    </dgm:pt>
    <dgm:pt modelId="{424EBDA6-1AF3-447B-941B-8562A58FFC5C}" type="pres">
      <dgm:prSet presAssocID="{5FD064E4-6CD2-4533-A519-21F6108FE2B3}" presName="rootConnector" presStyleLbl="node4" presStyleIdx="6" presStyleCnt="7"/>
      <dgm:spPr/>
    </dgm:pt>
    <dgm:pt modelId="{EDEB8853-7D11-4C4A-9D5B-658E7D58D5B3}" type="pres">
      <dgm:prSet presAssocID="{5FD064E4-6CD2-4533-A519-21F6108FE2B3}" presName="hierChild4" presStyleCnt="0"/>
      <dgm:spPr/>
    </dgm:pt>
    <dgm:pt modelId="{BB147C8B-1E85-44C2-A7BD-72166EA9F9E7}" type="pres">
      <dgm:prSet presAssocID="{5FD064E4-6CD2-4533-A519-21F6108FE2B3}" presName="hierChild5" presStyleCnt="0"/>
      <dgm:spPr/>
    </dgm:pt>
    <dgm:pt modelId="{B348DB77-7A90-4907-B7FA-B2B8044B8018}" type="pres">
      <dgm:prSet presAssocID="{924C68B5-C61E-4FDB-B2E5-62F2AF2845A1}" presName="hierChild5" presStyleCnt="0"/>
      <dgm:spPr/>
    </dgm:pt>
    <dgm:pt modelId="{1323E8BF-B194-41E4-906A-7E6CCADEE72D}" type="pres">
      <dgm:prSet presAssocID="{D29C4DA4-FD33-4DC2-8978-DA0743D0CFC4}" presName="Name111" presStyleLbl="parChTrans1D4" presStyleIdx="7" presStyleCnt="9"/>
      <dgm:spPr/>
    </dgm:pt>
    <dgm:pt modelId="{F7A62517-EEC6-48C5-9785-BEC1138B147B}" type="pres">
      <dgm:prSet presAssocID="{1C0671EF-E8BC-44E7-9F07-E12ED7212DE4}" presName="hierRoot3" presStyleCnt="0">
        <dgm:presLayoutVars>
          <dgm:hierBranch/>
        </dgm:presLayoutVars>
      </dgm:prSet>
      <dgm:spPr/>
    </dgm:pt>
    <dgm:pt modelId="{806E2E6A-8771-4117-8197-F4454CD75585}" type="pres">
      <dgm:prSet presAssocID="{1C0671EF-E8BC-44E7-9F07-E12ED7212DE4}" presName="rootComposite3" presStyleCnt="0"/>
      <dgm:spPr/>
    </dgm:pt>
    <dgm:pt modelId="{AA90D9D9-FD4A-4856-9BA1-EED0AC02D57B}" type="pres">
      <dgm:prSet presAssocID="{1C0671EF-E8BC-44E7-9F07-E12ED7212DE4}" presName="rootText3" presStyleLbl="asst3" presStyleIdx="0" presStyleCnt="2">
        <dgm:presLayoutVars>
          <dgm:chPref val="3"/>
        </dgm:presLayoutVars>
      </dgm:prSet>
      <dgm:spPr/>
    </dgm:pt>
    <dgm:pt modelId="{276311B6-F13F-48DC-9741-5A4F363DE0C8}" type="pres">
      <dgm:prSet presAssocID="{1C0671EF-E8BC-44E7-9F07-E12ED7212DE4}" presName="rootConnector3" presStyleLbl="asst3" presStyleIdx="0" presStyleCnt="2"/>
      <dgm:spPr/>
    </dgm:pt>
    <dgm:pt modelId="{BE03283B-F84D-4970-BE69-3337E567171E}" type="pres">
      <dgm:prSet presAssocID="{1C0671EF-E8BC-44E7-9F07-E12ED7212DE4}" presName="hierChild6" presStyleCnt="0"/>
      <dgm:spPr/>
    </dgm:pt>
    <dgm:pt modelId="{EF52F4D5-3951-4B65-8BC3-C63D697D5CCD}" type="pres">
      <dgm:prSet presAssocID="{1C0671EF-E8BC-44E7-9F07-E12ED7212DE4}" presName="hierChild7" presStyleCnt="0"/>
      <dgm:spPr/>
    </dgm:pt>
    <dgm:pt modelId="{1AB58A0C-AB46-412D-94FE-1F8013EF6143}" type="pres">
      <dgm:prSet presAssocID="{5E99D6FA-DDF7-4C36-B8B7-BEF4C793BABB}" presName="Name111" presStyleLbl="parChTrans1D4" presStyleIdx="8" presStyleCnt="9"/>
      <dgm:spPr/>
    </dgm:pt>
    <dgm:pt modelId="{96BB1DD4-EA50-4387-B488-7C7D5FC3DBF5}" type="pres">
      <dgm:prSet presAssocID="{ABCD23E9-526D-486E-90E9-2D6390CE87D5}" presName="hierRoot3" presStyleCnt="0">
        <dgm:presLayoutVars>
          <dgm:hierBranch/>
        </dgm:presLayoutVars>
      </dgm:prSet>
      <dgm:spPr/>
    </dgm:pt>
    <dgm:pt modelId="{6DB4BE9A-BE34-4900-84A4-FC0799A03A2E}" type="pres">
      <dgm:prSet presAssocID="{ABCD23E9-526D-486E-90E9-2D6390CE87D5}" presName="rootComposite3" presStyleCnt="0"/>
      <dgm:spPr/>
    </dgm:pt>
    <dgm:pt modelId="{2EA7DF1D-5FF6-43A3-96FE-E9A2B4DDC5CA}" type="pres">
      <dgm:prSet presAssocID="{ABCD23E9-526D-486E-90E9-2D6390CE87D5}" presName="rootText3" presStyleLbl="asst3" presStyleIdx="1" presStyleCnt="2">
        <dgm:presLayoutVars>
          <dgm:chPref val="3"/>
        </dgm:presLayoutVars>
      </dgm:prSet>
      <dgm:spPr/>
    </dgm:pt>
    <dgm:pt modelId="{ACD5704B-F5FD-491A-916A-637501AD051D}" type="pres">
      <dgm:prSet presAssocID="{ABCD23E9-526D-486E-90E9-2D6390CE87D5}" presName="rootConnector3" presStyleLbl="asst3" presStyleIdx="1" presStyleCnt="2"/>
      <dgm:spPr/>
    </dgm:pt>
    <dgm:pt modelId="{E01C9D6E-4A8D-45C8-92C5-590554CC2B7A}" type="pres">
      <dgm:prSet presAssocID="{ABCD23E9-526D-486E-90E9-2D6390CE87D5}" presName="hierChild6" presStyleCnt="0"/>
      <dgm:spPr/>
    </dgm:pt>
    <dgm:pt modelId="{6CA187C9-DDA3-48EA-A7D6-926396901AC1}" type="pres">
      <dgm:prSet presAssocID="{ABCD23E9-526D-486E-90E9-2D6390CE87D5}" presName="hierChild7" presStyleCnt="0"/>
      <dgm:spPr/>
    </dgm:pt>
    <dgm:pt modelId="{20938E8A-34C7-40CA-AA0E-B58A267B7BBE}" type="pres">
      <dgm:prSet presAssocID="{73F34E95-6C06-424A-A192-D13087861DE9}" presName="hierChild5" presStyleCnt="0"/>
      <dgm:spPr/>
    </dgm:pt>
    <dgm:pt modelId="{CF6FA320-1936-4D55-B509-6AA5FB01D0BA}" type="pres">
      <dgm:prSet presAssocID="{26C8E293-15FD-4861-9F82-64ADDAC88538}" presName="hierChild3" presStyleCnt="0"/>
      <dgm:spPr/>
    </dgm:pt>
  </dgm:ptLst>
  <dgm:cxnLst>
    <dgm:cxn modelId="{5538489C-496E-4235-A8D0-E40CF55AC4EF}" type="presOf" srcId="{DE02F54F-23DE-4CCE-BD20-6E91E3FBAF12}" destId="{DF6FAA34-C342-4B8D-8E1D-BAFAE47BF80E}" srcOrd="0" destOrd="0" presId="urn:microsoft.com/office/officeart/2005/8/layout/orgChart1"/>
    <dgm:cxn modelId="{5312D657-71B9-4B4D-94BC-C095B8F2B4CF}" srcId="{EBCBB755-BE0C-4FCF-AE68-ACFB9DE53B56}" destId="{26C8E293-15FD-4861-9F82-64ADDAC88538}" srcOrd="0" destOrd="0" parTransId="{8468A942-160D-4F43-A1FE-7FD5404C5B5E}" sibTransId="{FA2E46C0-DC08-479E-8C4D-70909B33A7FC}"/>
    <dgm:cxn modelId="{AF042E63-59B6-4EC4-B23C-B60660EE87E6}" type="presOf" srcId="{DC212DBA-31C6-4D97-94CE-D3D1CE4CD0C3}" destId="{1391FC2F-666E-4FB8-831B-3A279F742259}" srcOrd="0" destOrd="0" presId="urn:microsoft.com/office/officeart/2005/8/layout/orgChart1"/>
    <dgm:cxn modelId="{EFE0081A-8CE6-4198-A1C9-1E415B52E415}" type="presOf" srcId="{00F711A5-8880-4D92-AABE-054186C39DCE}" destId="{06DF1EA7-C69A-4310-8010-C86B0D520570}" srcOrd="1" destOrd="0" presId="urn:microsoft.com/office/officeart/2005/8/layout/orgChart1"/>
    <dgm:cxn modelId="{1B8149A7-C835-489A-9C6F-CAB51B313851}" type="presOf" srcId="{26C8E293-15FD-4861-9F82-64ADDAC88538}" destId="{A9C1E6AB-6DB9-4848-A700-BE7AFB90C75B}" srcOrd="1" destOrd="0" presId="urn:microsoft.com/office/officeart/2005/8/layout/orgChart1"/>
    <dgm:cxn modelId="{B4B45402-88BE-44FE-A6CF-2C56DC862393}" type="presOf" srcId="{00F711A5-8880-4D92-AABE-054186C39DCE}" destId="{420E448A-BA1F-4A42-BF69-9323ECA2A9CB}" srcOrd="0" destOrd="0" presId="urn:microsoft.com/office/officeart/2005/8/layout/orgChart1"/>
    <dgm:cxn modelId="{8A9D109B-A6DC-471F-B8B9-D1DE4A680D0F}" type="presOf" srcId="{2C4DC15F-A684-463F-890A-67ADF255A927}" destId="{77B9E6DC-195F-4525-84FC-86D85A81CB34}" srcOrd="0" destOrd="0" presId="urn:microsoft.com/office/officeart/2005/8/layout/orgChart1"/>
    <dgm:cxn modelId="{924943ED-7415-4A90-85DF-50449196194D}" type="presOf" srcId="{4515AD64-B463-4659-903C-C1B2F1CC863B}" destId="{3021EEF7-B4DE-4B83-BB71-5A2F261629E2}" srcOrd="0" destOrd="0" presId="urn:microsoft.com/office/officeart/2005/8/layout/orgChart1"/>
    <dgm:cxn modelId="{AF4FF5D2-693C-44E7-A8BE-F642FA350974}" srcId="{924C68B5-C61E-4FDB-B2E5-62F2AF2845A1}" destId="{8115E5CB-EC50-4A36-B91A-691B4C58E8E4}" srcOrd="3" destOrd="0" parTransId="{82D9390F-0ADF-4DF6-A427-9AB2F4BE4EBD}" sibTransId="{1C244B48-ED67-45D8-B5D2-2367D0E8A31A}"/>
    <dgm:cxn modelId="{53936F66-4D5E-4C0B-B446-953AA2B35C1B}" type="presOf" srcId="{2E043B85-1FF0-4A16-A48A-09F3743DE781}" destId="{A393AC83-48E8-4187-8B3F-9D8A90650CAD}" srcOrd="0" destOrd="0" presId="urn:microsoft.com/office/officeart/2005/8/layout/orgChart1"/>
    <dgm:cxn modelId="{54595A66-6A3F-4CDF-8D09-BF60380C9645}" type="presOf" srcId="{5FD064E4-6CD2-4533-A519-21F6108FE2B3}" destId="{424EBDA6-1AF3-447B-941B-8562A58FFC5C}" srcOrd="1" destOrd="0" presId="urn:microsoft.com/office/officeart/2005/8/layout/orgChart1"/>
    <dgm:cxn modelId="{197E770D-28B5-4FDA-921F-B0A5855C3951}" srcId="{924C68B5-C61E-4FDB-B2E5-62F2AF2845A1}" destId="{ABCD23E9-526D-486E-90E9-2D6390CE87D5}" srcOrd="1" destOrd="0" parTransId="{5E99D6FA-DDF7-4C36-B8B7-BEF4C793BABB}" sibTransId="{D3ABB95B-DB2C-4CF8-A430-4BF89E9F8A10}"/>
    <dgm:cxn modelId="{305DAEC6-F156-4474-A121-5BB0021336EE}" type="presOf" srcId="{73F34E95-6C06-424A-A192-D13087861DE9}" destId="{052E82D5-7672-49BE-9B5C-E45350F041C5}" srcOrd="1" destOrd="0" presId="urn:microsoft.com/office/officeart/2005/8/layout/orgChart1"/>
    <dgm:cxn modelId="{3AE17C40-F8CB-4735-B89F-643862A5AE0C}" type="presOf" srcId="{73F34E95-6C06-424A-A192-D13087861DE9}" destId="{2DC0145D-4546-4D38-9206-6EB786EB67E5}" srcOrd="0" destOrd="0" presId="urn:microsoft.com/office/officeart/2005/8/layout/orgChart1"/>
    <dgm:cxn modelId="{071EA4A9-0021-4262-AF34-59D9951C05C2}" srcId="{26C8E293-15FD-4861-9F82-64ADDAC88538}" destId="{73F34E95-6C06-424A-A192-D13087861DE9}" srcOrd="0" destOrd="0" parTransId="{2C4DC15F-A684-463F-890A-67ADF255A927}" sibTransId="{65CE34B2-68C6-4393-B657-15E858B098B2}"/>
    <dgm:cxn modelId="{38A3E924-2223-4065-9449-22B776F53AC0}" type="presOf" srcId="{D29C4DA4-FD33-4DC2-8978-DA0743D0CFC4}" destId="{1323E8BF-B194-41E4-906A-7E6CCADEE72D}" srcOrd="0" destOrd="0" presId="urn:microsoft.com/office/officeart/2005/8/layout/orgChart1"/>
    <dgm:cxn modelId="{933A87BA-75E6-469A-AA29-D893819B992E}" type="presOf" srcId="{EBCBB755-BE0C-4FCF-AE68-ACFB9DE53B56}" destId="{626432BD-A104-4E51-A969-245508DCD38E}" srcOrd="0" destOrd="0" presId="urn:microsoft.com/office/officeart/2005/8/layout/orgChart1"/>
    <dgm:cxn modelId="{F60717A8-42AB-4B6F-BF13-43419F0C4578}" srcId="{924C68B5-C61E-4FDB-B2E5-62F2AF2845A1}" destId="{E7DC833C-51B5-4BA4-8CFF-D13634F54282}" srcOrd="4" destOrd="0" parTransId="{4515AD64-B463-4659-903C-C1B2F1CC863B}" sibTransId="{C9C53B8B-495B-40E8-9AF9-1913116432EE}"/>
    <dgm:cxn modelId="{8A40F485-E682-4A2F-A400-466D8160969A}" type="presOf" srcId="{1C0671EF-E8BC-44E7-9F07-E12ED7212DE4}" destId="{276311B6-F13F-48DC-9741-5A4F363DE0C8}" srcOrd="1" destOrd="0" presId="urn:microsoft.com/office/officeart/2005/8/layout/orgChart1"/>
    <dgm:cxn modelId="{92D4B55B-9805-45AE-9B9C-17260E4AC574}" type="presOf" srcId="{82D9390F-0ADF-4DF6-A427-9AB2F4BE4EBD}" destId="{F4AAF2DB-E338-4268-BFD5-87A9FE380DE3}" srcOrd="0" destOrd="0" presId="urn:microsoft.com/office/officeart/2005/8/layout/orgChart1"/>
    <dgm:cxn modelId="{0F5BA55C-EA5B-48EF-A4CF-5568C756C05B}" type="presOf" srcId="{5FD064E4-6CD2-4533-A519-21F6108FE2B3}" destId="{71313E39-1104-472D-BF70-772C1065EF53}" srcOrd="0" destOrd="0" presId="urn:microsoft.com/office/officeart/2005/8/layout/orgChart1"/>
    <dgm:cxn modelId="{8EA4CF7C-2A6D-468C-965F-FD5269565086}" type="presOf" srcId="{DE02F54F-23DE-4CCE-BD20-6E91E3FBAF12}" destId="{E4857001-6367-411B-8B2A-3E7C234FFD9E}" srcOrd="1" destOrd="0" presId="urn:microsoft.com/office/officeart/2005/8/layout/orgChart1"/>
    <dgm:cxn modelId="{7C4F222E-0A5F-448F-8A5C-EECE95C40A6E}" type="presOf" srcId="{E7DC833C-51B5-4BA4-8CFF-D13634F54282}" destId="{B67CDA70-9873-419A-AD10-D2AABFE27696}" srcOrd="0" destOrd="0" presId="urn:microsoft.com/office/officeart/2005/8/layout/orgChart1"/>
    <dgm:cxn modelId="{FB70AC2C-8D22-42B4-A7B1-9343855DBDA6}" srcId="{924C68B5-C61E-4FDB-B2E5-62F2AF2845A1}" destId="{00F711A5-8880-4D92-AABE-054186C39DCE}" srcOrd="7" destOrd="0" parTransId="{420EA83A-66D7-49A6-B007-55D249D5453D}" sibTransId="{63D5749D-E3C6-4200-8C07-5E170EF64380}"/>
    <dgm:cxn modelId="{8CEBC563-75EA-44C7-82DA-16B5CCF2AF37}" type="presOf" srcId="{15CD1ABD-EC89-44DB-BDD1-0D330A141A12}" destId="{CB487E43-599A-4DB4-AE24-BCE93756EB24}" srcOrd="1" destOrd="0" presId="urn:microsoft.com/office/officeart/2005/8/layout/orgChart1"/>
    <dgm:cxn modelId="{2C8299AE-CC1E-4809-B350-694BEBCD4F55}" srcId="{73F34E95-6C06-424A-A192-D13087861DE9}" destId="{924C68B5-C61E-4FDB-B2E5-62F2AF2845A1}" srcOrd="0" destOrd="0" parTransId="{F7E67C5B-7189-477C-97E3-08FD716A48CA}" sibTransId="{C50F4B9A-B4CC-46E1-BDD7-74FCEE42B90A}"/>
    <dgm:cxn modelId="{6B257158-5D69-44C5-A4D6-E904899E3A5A}" type="presOf" srcId="{E7DC833C-51B5-4BA4-8CFF-D13634F54282}" destId="{4F6E6C54-B9D9-49A6-A4F4-A608013D58E2}" srcOrd="1" destOrd="0" presId="urn:microsoft.com/office/officeart/2005/8/layout/orgChart1"/>
    <dgm:cxn modelId="{31EBCA75-4FA4-40B2-9780-AED6D84B408F}" type="presOf" srcId="{E30F4673-B437-40B3-80EC-19FA16C13C60}" destId="{E46EBC95-CE06-470F-BD44-E6F7B97ADB1F}" srcOrd="0" destOrd="0" presId="urn:microsoft.com/office/officeart/2005/8/layout/orgChart1"/>
    <dgm:cxn modelId="{31750BB2-23F1-4330-8D86-3A2776CB2354}" type="presOf" srcId="{8115E5CB-EC50-4A36-B91A-691B4C58E8E4}" destId="{0BB66FC0-1F4D-447A-89E7-C0B908DC779A}" srcOrd="1" destOrd="0" presId="urn:microsoft.com/office/officeart/2005/8/layout/orgChart1"/>
    <dgm:cxn modelId="{E1FCC2D6-847D-4E81-AB90-85C61B054EE5}" srcId="{924C68B5-C61E-4FDB-B2E5-62F2AF2845A1}" destId="{E30F4673-B437-40B3-80EC-19FA16C13C60}" srcOrd="2" destOrd="0" parTransId="{2E043B85-1FF0-4A16-A48A-09F3743DE781}" sibTransId="{2DE826BD-63C4-4441-87F7-4B6988BB5971}"/>
    <dgm:cxn modelId="{CBEC405E-7713-4E03-8DC6-9E6CB40E8F24}" srcId="{924C68B5-C61E-4FDB-B2E5-62F2AF2845A1}" destId="{5FD064E4-6CD2-4533-A519-21F6108FE2B3}" srcOrd="8" destOrd="0" parTransId="{6D404B91-E29E-427E-8035-0DF120C4AA7B}" sibTransId="{6D26F757-353A-4B02-95C2-57902BF9D301}"/>
    <dgm:cxn modelId="{9998EC69-7EE3-463E-9D5F-77142D695893}" type="presOf" srcId="{5E99D6FA-DDF7-4C36-B8B7-BEF4C793BABB}" destId="{1AB58A0C-AB46-412D-94FE-1F8013EF6143}" srcOrd="0" destOrd="0" presId="urn:microsoft.com/office/officeart/2005/8/layout/orgChart1"/>
    <dgm:cxn modelId="{58380596-B265-40CA-89FC-2C2975F9779D}" type="presOf" srcId="{ABCD23E9-526D-486E-90E9-2D6390CE87D5}" destId="{2EA7DF1D-5FF6-43A3-96FE-E9A2B4DDC5CA}" srcOrd="0" destOrd="0" presId="urn:microsoft.com/office/officeart/2005/8/layout/orgChart1"/>
    <dgm:cxn modelId="{3E91A0B5-7080-4164-B466-9CAB7B24A2A9}" srcId="{924C68B5-C61E-4FDB-B2E5-62F2AF2845A1}" destId="{1C0671EF-E8BC-44E7-9F07-E12ED7212DE4}" srcOrd="0" destOrd="0" parTransId="{D29C4DA4-FD33-4DC2-8978-DA0743D0CFC4}" sibTransId="{17B48ADD-010A-4A74-9A00-5AADAD4A4C28}"/>
    <dgm:cxn modelId="{72D26D4E-A671-44C2-B189-E9947F4FBB98}" type="presOf" srcId="{420EA83A-66D7-49A6-B007-55D249D5453D}" destId="{E5DAF1DB-4CB4-43E6-9934-3EF3CFC82AF6}" srcOrd="0" destOrd="0" presId="urn:microsoft.com/office/officeart/2005/8/layout/orgChart1"/>
    <dgm:cxn modelId="{3F6FA0CB-4567-442F-945C-00E9A1BDFB3E}" srcId="{924C68B5-C61E-4FDB-B2E5-62F2AF2845A1}" destId="{15CD1ABD-EC89-44DB-BDD1-0D330A141A12}" srcOrd="6" destOrd="0" parTransId="{DC212DBA-31C6-4D97-94CE-D3D1CE4CD0C3}" sibTransId="{73DE6809-CD36-4078-8D51-0142C3471B71}"/>
    <dgm:cxn modelId="{83B30728-0B05-4D0F-A079-21C29B4D26E3}" type="presOf" srcId="{1C0671EF-E8BC-44E7-9F07-E12ED7212DE4}" destId="{AA90D9D9-FD4A-4856-9BA1-EED0AC02D57B}" srcOrd="0" destOrd="0" presId="urn:microsoft.com/office/officeart/2005/8/layout/orgChart1"/>
    <dgm:cxn modelId="{B0DFC045-8E38-4128-9452-BE0BC3BB46C7}" type="presOf" srcId="{AF700813-8228-4A57-BD59-313D76BC4BB5}" destId="{C1A1FE02-C546-493A-87A5-F241362D037D}" srcOrd="0" destOrd="0" presId="urn:microsoft.com/office/officeart/2005/8/layout/orgChart1"/>
    <dgm:cxn modelId="{0E163896-8DB8-4752-BE34-DDC3EF3CFB3F}" type="presOf" srcId="{6D404B91-E29E-427E-8035-0DF120C4AA7B}" destId="{540DC60B-6BA3-4D16-8905-FE9248FCF842}" srcOrd="0" destOrd="0" presId="urn:microsoft.com/office/officeart/2005/8/layout/orgChart1"/>
    <dgm:cxn modelId="{F29F4766-8EB7-4910-941B-F59CC228C8EE}" type="presOf" srcId="{924C68B5-C61E-4FDB-B2E5-62F2AF2845A1}" destId="{37B82EAA-E788-4F63-B81A-468B1F1692B2}" srcOrd="1" destOrd="0" presId="urn:microsoft.com/office/officeart/2005/8/layout/orgChart1"/>
    <dgm:cxn modelId="{755050CA-8C0A-4E9B-9CB9-049411B4EE5C}" type="presOf" srcId="{8115E5CB-EC50-4A36-B91A-691B4C58E8E4}" destId="{ABA69C96-09F0-491A-80DE-286DE7A6BFD2}" srcOrd="0" destOrd="0" presId="urn:microsoft.com/office/officeart/2005/8/layout/orgChart1"/>
    <dgm:cxn modelId="{4509C72D-CCF7-427A-B97E-F207F0ACA436}" type="presOf" srcId="{924C68B5-C61E-4FDB-B2E5-62F2AF2845A1}" destId="{4356FC8B-0A8B-461F-B46B-E8376BD632DA}" srcOrd="0" destOrd="0" presId="urn:microsoft.com/office/officeart/2005/8/layout/orgChart1"/>
    <dgm:cxn modelId="{29522298-084B-40E6-AF6C-A0A42206FA0E}" srcId="{924C68B5-C61E-4FDB-B2E5-62F2AF2845A1}" destId="{DE02F54F-23DE-4CCE-BD20-6E91E3FBAF12}" srcOrd="5" destOrd="0" parTransId="{AF700813-8228-4A57-BD59-313D76BC4BB5}" sibTransId="{0EB3DE08-9856-4FCB-ABC5-668780EF2864}"/>
    <dgm:cxn modelId="{1CC410A8-7AC6-490B-87F7-A7E8ADBC4D78}" type="presOf" srcId="{26C8E293-15FD-4861-9F82-64ADDAC88538}" destId="{0A13F82D-AB53-498A-829C-75C325381BA4}" srcOrd="0" destOrd="0" presId="urn:microsoft.com/office/officeart/2005/8/layout/orgChart1"/>
    <dgm:cxn modelId="{76AF53FA-B1B2-4946-A4A2-C834B8B40F3B}" type="presOf" srcId="{E30F4673-B437-40B3-80EC-19FA16C13C60}" destId="{356485D3-4DFE-4410-A9EF-B0F10A51C06E}" srcOrd="1" destOrd="0" presId="urn:microsoft.com/office/officeart/2005/8/layout/orgChart1"/>
    <dgm:cxn modelId="{83CA5628-C16F-439D-B4AC-F866E062763D}" type="presOf" srcId="{F7E67C5B-7189-477C-97E3-08FD716A48CA}" destId="{DA88E60F-9C2C-4BE4-9C68-9B2BA099C1C8}" srcOrd="0" destOrd="0" presId="urn:microsoft.com/office/officeart/2005/8/layout/orgChart1"/>
    <dgm:cxn modelId="{0A9BB224-9D12-4C1F-9AAA-8545AF4D64D9}" type="presOf" srcId="{ABCD23E9-526D-486E-90E9-2D6390CE87D5}" destId="{ACD5704B-F5FD-491A-916A-637501AD051D}" srcOrd="1" destOrd="0" presId="urn:microsoft.com/office/officeart/2005/8/layout/orgChart1"/>
    <dgm:cxn modelId="{951758C1-E456-45C9-B1AC-4264B76752B7}" type="presOf" srcId="{15CD1ABD-EC89-44DB-BDD1-0D330A141A12}" destId="{66AB8D02-61A3-431C-8033-146E0E05F60F}" srcOrd="0" destOrd="0" presId="urn:microsoft.com/office/officeart/2005/8/layout/orgChart1"/>
    <dgm:cxn modelId="{33D2A9D6-D1D7-4C6A-8806-4EF2A7F169C8}" type="presParOf" srcId="{626432BD-A104-4E51-A969-245508DCD38E}" destId="{4CFAE4ED-61D3-4676-A090-7D84795612E7}" srcOrd="0" destOrd="0" presId="urn:microsoft.com/office/officeart/2005/8/layout/orgChart1"/>
    <dgm:cxn modelId="{B0CC89DE-4B64-47C1-B4DC-08D4A8D36399}" type="presParOf" srcId="{4CFAE4ED-61D3-4676-A090-7D84795612E7}" destId="{94FB5F9A-AB48-4796-8C8E-33B175F193F2}" srcOrd="0" destOrd="0" presId="urn:microsoft.com/office/officeart/2005/8/layout/orgChart1"/>
    <dgm:cxn modelId="{51012DFD-CA84-4BA0-8B5F-FC5181ACE92F}" type="presParOf" srcId="{94FB5F9A-AB48-4796-8C8E-33B175F193F2}" destId="{0A13F82D-AB53-498A-829C-75C325381BA4}" srcOrd="0" destOrd="0" presId="urn:microsoft.com/office/officeart/2005/8/layout/orgChart1"/>
    <dgm:cxn modelId="{D589CA0B-853B-4179-A04E-43DFE620BB9E}" type="presParOf" srcId="{94FB5F9A-AB48-4796-8C8E-33B175F193F2}" destId="{A9C1E6AB-6DB9-4848-A700-BE7AFB90C75B}" srcOrd="1" destOrd="0" presId="urn:microsoft.com/office/officeart/2005/8/layout/orgChart1"/>
    <dgm:cxn modelId="{83A33A76-DD16-4CF7-979F-A149F158EB44}" type="presParOf" srcId="{4CFAE4ED-61D3-4676-A090-7D84795612E7}" destId="{CE940F0E-6E47-4742-B41A-E6D5EB296C8F}" srcOrd="1" destOrd="0" presId="urn:microsoft.com/office/officeart/2005/8/layout/orgChart1"/>
    <dgm:cxn modelId="{0F59027D-5CB4-44B7-A1D0-914B7301A993}" type="presParOf" srcId="{CE940F0E-6E47-4742-B41A-E6D5EB296C8F}" destId="{77B9E6DC-195F-4525-84FC-86D85A81CB34}" srcOrd="0" destOrd="0" presId="urn:microsoft.com/office/officeart/2005/8/layout/orgChart1"/>
    <dgm:cxn modelId="{F6B3FB0C-A156-4E6E-9828-C09CDFD0E067}" type="presParOf" srcId="{CE940F0E-6E47-4742-B41A-E6D5EB296C8F}" destId="{35AE0197-69D0-4119-B55C-94CA6BE619FD}" srcOrd="1" destOrd="0" presId="urn:microsoft.com/office/officeart/2005/8/layout/orgChart1"/>
    <dgm:cxn modelId="{09E5B7DF-6237-42A0-BE26-8DCE52D8CCD7}" type="presParOf" srcId="{35AE0197-69D0-4119-B55C-94CA6BE619FD}" destId="{6F9276FC-80E5-4E8B-B0FF-D8EC97803FFE}" srcOrd="0" destOrd="0" presId="urn:microsoft.com/office/officeart/2005/8/layout/orgChart1"/>
    <dgm:cxn modelId="{1AFB7729-CCF2-4436-83AE-9334E04FF09C}" type="presParOf" srcId="{6F9276FC-80E5-4E8B-B0FF-D8EC97803FFE}" destId="{2DC0145D-4546-4D38-9206-6EB786EB67E5}" srcOrd="0" destOrd="0" presId="urn:microsoft.com/office/officeart/2005/8/layout/orgChart1"/>
    <dgm:cxn modelId="{F63CBCDF-4CFF-4AA6-ADAD-9D5B97D4B11A}" type="presParOf" srcId="{6F9276FC-80E5-4E8B-B0FF-D8EC97803FFE}" destId="{052E82D5-7672-49BE-9B5C-E45350F041C5}" srcOrd="1" destOrd="0" presId="urn:microsoft.com/office/officeart/2005/8/layout/orgChart1"/>
    <dgm:cxn modelId="{438E0EE8-6B18-4931-8C87-113023856807}" type="presParOf" srcId="{35AE0197-69D0-4119-B55C-94CA6BE619FD}" destId="{E8D208C9-DBC9-4F66-83D9-109141962E71}" srcOrd="1" destOrd="0" presId="urn:microsoft.com/office/officeart/2005/8/layout/orgChart1"/>
    <dgm:cxn modelId="{FD0CDE9F-8377-49FC-90B9-B556F2768A2F}" type="presParOf" srcId="{E8D208C9-DBC9-4F66-83D9-109141962E71}" destId="{DA88E60F-9C2C-4BE4-9C68-9B2BA099C1C8}" srcOrd="0" destOrd="0" presId="urn:microsoft.com/office/officeart/2005/8/layout/orgChart1"/>
    <dgm:cxn modelId="{31621E39-5D83-4B96-A76E-95D70BCF5A90}" type="presParOf" srcId="{E8D208C9-DBC9-4F66-83D9-109141962E71}" destId="{FCB20B61-E233-4445-A2FD-5C5DA52CE9F2}" srcOrd="1" destOrd="0" presId="urn:microsoft.com/office/officeart/2005/8/layout/orgChart1"/>
    <dgm:cxn modelId="{33A8D2BB-5D85-4E02-B8F2-3177C8D7BDE7}" type="presParOf" srcId="{FCB20B61-E233-4445-A2FD-5C5DA52CE9F2}" destId="{7BD514FD-5413-47BC-B9F7-58598A1C1FFF}" srcOrd="0" destOrd="0" presId="urn:microsoft.com/office/officeart/2005/8/layout/orgChart1"/>
    <dgm:cxn modelId="{09BC15CC-87CF-42D4-9974-5475BD2C16B3}" type="presParOf" srcId="{7BD514FD-5413-47BC-B9F7-58598A1C1FFF}" destId="{4356FC8B-0A8B-461F-B46B-E8376BD632DA}" srcOrd="0" destOrd="0" presId="urn:microsoft.com/office/officeart/2005/8/layout/orgChart1"/>
    <dgm:cxn modelId="{2A41A981-6008-4187-888F-0738D7265917}" type="presParOf" srcId="{7BD514FD-5413-47BC-B9F7-58598A1C1FFF}" destId="{37B82EAA-E788-4F63-B81A-468B1F1692B2}" srcOrd="1" destOrd="0" presId="urn:microsoft.com/office/officeart/2005/8/layout/orgChart1"/>
    <dgm:cxn modelId="{1909A5F9-215C-4E08-A0E2-C01CE489E9A9}" type="presParOf" srcId="{FCB20B61-E233-4445-A2FD-5C5DA52CE9F2}" destId="{73DC3AC8-1A96-4FB2-87AF-17F27E7B19E2}" srcOrd="1" destOrd="0" presId="urn:microsoft.com/office/officeart/2005/8/layout/orgChart1"/>
    <dgm:cxn modelId="{E9C13EAA-BE37-46E4-A7BC-16B7BC0B40B6}" type="presParOf" srcId="{73DC3AC8-1A96-4FB2-87AF-17F27E7B19E2}" destId="{A393AC83-48E8-4187-8B3F-9D8A90650CAD}" srcOrd="0" destOrd="0" presId="urn:microsoft.com/office/officeart/2005/8/layout/orgChart1"/>
    <dgm:cxn modelId="{3D50E5D1-EEFB-4A13-90FE-00F31274A87E}" type="presParOf" srcId="{73DC3AC8-1A96-4FB2-87AF-17F27E7B19E2}" destId="{45FD2B94-1536-436F-A8C4-B4AC18235828}" srcOrd="1" destOrd="0" presId="urn:microsoft.com/office/officeart/2005/8/layout/orgChart1"/>
    <dgm:cxn modelId="{3A428951-BBCC-42ED-BFBA-70C42FAB7B91}" type="presParOf" srcId="{45FD2B94-1536-436F-A8C4-B4AC18235828}" destId="{037679F2-594F-4A5B-8865-F908CDAD1536}" srcOrd="0" destOrd="0" presId="urn:microsoft.com/office/officeart/2005/8/layout/orgChart1"/>
    <dgm:cxn modelId="{91B338A3-01FA-4A80-BB8E-0F53A3CBB4C6}" type="presParOf" srcId="{037679F2-594F-4A5B-8865-F908CDAD1536}" destId="{E46EBC95-CE06-470F-BD44-E6F7B97ADB1F}" srcOrd="0" destOrd="0" presId="urn:microsoft.com/office/officeart/2005/8/layout/orgChart1"/>
    <dgm:cxn modelId="{1436E8AB-F577-48E6-BFAE-A0325CD4452A}" type="presParOf" srcId="{037679F2-594F-4A5B-8865-F908CDAD1536}" destId="{356485D3-4DFE-4410-A9EF-B0F10A51C06E}" srcOrd="1" destOrd="0" presId="urn:microsoft.com/office/officeart/2005/8/layout/orgChart1"/>
    <dgm:cxn modelId="{1D29FF74-197B-4FB2-BB8D-9C4C9D7922DB}" type="presParOf" srcId="{45FD2B94-1536-436F-A8C4-B4AC18235828}" destId="{A90587CB-80C4-47B3-8413-FBC31A32E70E}" srcOrd="1" destOrd="0" presId="urn:microsoft.com/office/officeart/2005/8/layout/orgChart1"/>
    <dgm:cxn modelId="{5F6C32A3-83B6-4BB9-89D7-5BB2B5E01F0E}" type="presParOf" srcId="{45FD2B94-1536-436F-A8C4-B4AC18235828}" destId="{E14EC27F-FB65-492B-9368-50A344969D5A}" srcOrd="2" destOrd="0" presId="urn:microsoft.com/office/officeart/2005/8/layout/orgChart1"/>
    <dgm:cxn modelId="{9E778C27-A249-4647-8AC1-C67925A9FA38}" type="presParOf" srcId="{73DC3AC8-1A96-4FB2-87AF-17F27E7B19E2}" destId="{F4AAF2DB-E338-4268-BFD5-87A9FE380DE3}" srcOrd="2" destOrd="0" presId="urn:microsoft.com/office/officeart/2005/8/layout/orgChart1"/>
    <dgm:cxn modelId="{DEDB3815-9B0F-4736-B505-668E0F651423}" type="presParOf" srcId="{73DC3AC8-1A96-4FB2-87AF-17F27E7B19E2}" destId="{58A25E5A-37DE-47ED-8CFA-6C395EAB04AC}" srcOrd="3" destOrd="0" presId="urn:microsoft.com/office/officeart/2005/8/layout/orgChart1"/>
    <dgm:cxn modelId="{E29D8B51-95E3-4779-B287-3EE20C19AEAB}" type="presParOf" srcId="{58A25E5A-37DE-47ED-8CFA-6C395EAB04AC}" destId="{18FCCAF4-1224-49C3-8CD1-B721F12C7A0E}" srcOrd="0" destOrd="0" presId="urn:microsoft.com/office/officeart/2005/8/layout/orgChart1"/>
    <dgm:cxn modelId="{669FAA4F-E632-42BA-ACFA-5946AB08A2AF}" type="presParOf" srcId="{18FCCAF4-1224-49C3-8CD1-B721F12C7A0E}" destId="{ABA69C96-09F0-491A-80DE-286DE7A6BFD2}" srcOrd="0" destOrd="0" presId="urn:microsoft.com/office/officeart/2005/8/layout/orgChart1"/>
    <dgm:cxn modelId="{434C7A36-8A6D-4FA3-9419-51C0FF9EBE3E}" type="presParOf" srcId="{18FCCAF4-1224-49C3-8CD1-B721F12C7A0E}" destId="{0BB66FC0-1F4D-447A-89E7-C0B908DC779A}" srcOrd="1" destOrd="0" presId="urn:microsoft.com/office/officeart/2005/8/layout/orgChart1"/>
    <dgm:cxn modelId="{ABCDE430-AA21-41CD-8A1F-036496699604}" type="presParOf" srcId="{58A25E5A-37DE-47ED-8CFA-6C395EAB04AC}" destId="{D7B12E75-88C7-4DA2-A77D-313320EEAFB6}" srcOrd="1" destOrd="0" presId="urn:microsoft.com/office/officeart/2005/8/layout/orgChart1"/>
    <dgm:cxn modelId="{348E1D2C-7E9E-4030-B405-1792B8FEE132}" type="presParOf" srcId="{58A25E5A-37DE-47ED-8CFA-6C395EAB04AC}" destId="{5AB9E2D8-3BBA-4108-BEE7-E5DABF71A2C6}" srcOrd="2" destOrd="0" presId="urn:microsoft.com/office/officeart/2005/8/layout/orgChart1"/>
    <dgm:cxn modelId="{367D8499-ED7E-4CF4-9AD9-7950BB50C48E}" type="presParOf" srcId="{73DC3AC8-1A96-4FB2-87AF-17F27E7B19E2}" destId="{3021EEF7-B4DE-4B83-BB71-5A2F261629E2}" srcOrd="4" destOrd="0" presId="urn:microsoft.com/office/officeart/2005/8/layout/orgChart1"/>
    <dgm:cxn modelId="{A0FCE48C-F7C5-4FEB-863D-133D6BF9C67D}" type="presParOf" srcId="{73DC3AC8-1A96-4FB2-87AF-17F27E7B19E2}" destId="{DFBC4F65-1ADF-4029-AD74-A22E95C4328A}" srcOrd="5" destOrd="0" presId="urn:microsoft.com/office/officeart/2005/8/layout/orgChart1"/>
    <dgm:cxn modelId="{D1C00224-137F-4EC8-A8FA-DC2DB99539FC}" type="presParOf" srcId="{DFBC4F65-1ADF-4029-AD74-A22E95C4328A}" destId="{7EEA66BF-19D0-4760-8533-8E3698623E5D}" srcOrd="0" destOrd="0" presId="urn:microsoft.com/office/officeart/2005/8/layout/orgChart1"/>
    <dgm:cxn modelId="{A6555734-3B97-4496-96F3-7538D7A4A257}" type="presParOf" srcId="{7EEA66BF-19D0-4760-8533-8E3698623E5D}" destId="{B67CDA70-9873-419A-AD10-D2AABFE27696}" srcOrd="0" destOrd="0" presId="urn:microsoft.com/office/officeart/2005/8/layout/orgChart1"/>
    <dgm:cxn modelId="{FB331FB4-FBED-48E0-88E7-EC610B0C0B0E}" type="presParOf" srcId="{7EEA66BF-19D0-4760-8533-8E3698623E5D}" destId="{4F6E6C54-B9D9-49A6-A4F4-A608013D58E2}" srcOrd="1" destOrd="0" presId="urn:microsoft.com/office/officeart/2005/8/layout/orgChart1"/>
    <dgm:cxn modelId="{B9C2CC98-CE73-4D27-9DC4-90A17C05B526}" type="presParOf" srcId="{DFBC4F65-1ADF-4029-AD74-A22E95C4328A}" destId="{3B77BBB5-A249-41AF-81F7-4065B56CA1EF}" srcOrd="1" destOrd="0" presId="urn:microsoft.com/office/officeart/2005/8/layout/orgChart1"/>
    <dgm:cxn modelId="{DFA81C66-7C0C-40CB-9701-077E58A103B0}" type="presParOf" srcId="{DFBC4F65-1ADF-4029-AD74-A22E95C4328A}" destId="{8BE250D0-E45F-4E00-9B11-6779CAAD1AAB}" srcOrd="2" destOrd="0" presId="urn:microsoft.com/office/officeart/2005/8/layout/orgChart1"/>
    <dgm:cxn modelId="{402131B7-DEB3-4C1D-9DED-110121C0733C}" type="presParOf" srcId="{73DC3AC8-1A96-4FB2-87AF-17F27E7B19E2}" destId="{C1A1FE02-C546-493A-87A5-F241362D037D}" srcOrd="6" destOrd="0" presId="urn:microsoft.com/office/officeart/2005/8/layout/orgChart1"/>
    <dgm:cxn modelId="{362F3751-BD36-4988-BBA0-CFEF6D5897F5}" type="presParOf" srcId="{73DC3AC8-1A96-4FB2-87AF-17F27E7B19E2}" destId="{B1343161-4850-4868-8CF5-405A48BD5C3A}" srcOrd="7" destOrd="0" presId="urn:microsoft.com/office/officeart/2005/8/layout/orgChart1"/>
    <dgm:cxn modelId="{4E359D15-9A58-4A28-8E29-8E34F7F7C5EE}" type="presParOf" srcId="{B1343161-4850-4868-8CF5-405A48BD5C3A}" destId="{46F2BFC5-4875-423D-B0D6-AB45557B817F}" srcOrd="0" destOrd="0" presId="urn:microsoft.com/office/officeart/2005/8/layout/orgChart1"/>
    <dgm:cxn modelId="{FE810595-7C80-48E5-9D3D-4C12544A88D1}" type="presParOf" srcId="{46F2BFC5-4875-423D-B0D6-AB45557B817F}" destId="{DF6FAA34-C342-4B8D-8E1D-BAFAE47BF80E}" srcOrd="0" destOrd="0" presId="urn:microsoft.com/office/officeart/2005/8/layout/orgChart1"/>
    <dgm:cxn modelId="{B6C7CA8F-AFB2-440D-AA91-462BF7C3A4E3}" type="presParOf" srcId="{46F2BFC5-4875-423D-B0D6-AB45557B817F}" destId="{E4857001-6367-411B-8B2A-3E7C234FFD9E}" srcOrd="1" destOrd="0" presId="urn:microsoft.com/office/officeart/2005/8/layout/orgChart1"/>
    <dgm:cxn modelId="{1B760150-22C6-4863-9E4C-84CBA05E0A3F}" type="presParOf" srcId="{B1343161-4850-4868-8CF5-405A48BD5C3A}" destId="{32C15C83-4E80-4D90-B875-0A1015D7841B}" srcOrd="1" destOrd="0" presId="urn:microsoft.com/office/officeart/2005/8/layout/orgChart1"/>
    <dgm:cxn modelId="{8CCE4B0A-1E5A-4842-93E5-D2BBEFF19615}" type="presParOf" srcId="{B1343161-4850-4868-8CF5-405A48BD5C3A}" destId="{64871DFA-A36A-4747-BD88-F5DECA8641D6}" srcOrd="2" destOrd="0" presId="urn:microsoft.com/office/officeart/2005/8/layout/orgChart1"/>
    <dgm:cxn modelId="{3CB55DCD-3D34-4D9C-9753-6BCB1FF295D7}" type="presParOf" srcId="{73DC3AC8-1A96-4FB2-87AF-17F27E7B19E2}" destId="{1391FC2F-666E-4FB8-831B-3A279F742259}" srcOrd="8" destOrd="0" presId="urn:microsoft.com/office/officeart/2005/8/layout/orgChart1"/>
    <dgm:cxn modelId="{C76D256E-6E8C-4E5A-B665-651991DDF2E0}" type="presParOf" srcId="{73DC3AC8-1A96-4FB2-87AF-17F27E7B19E2}" destId="{48139598-BF44-412E-B517-C0D32D92BBC6}" srcOrd="9" destOrd="0" presId="urn:microsoft.com/office/officeart/2005/8/layout/orgChart1"/>
    <dgm:cxn modelId="{543D8CEA-7023-4D06-9AF5-3EB3D7B93B21}" type="presParOf" srcId="{48139598-BF44-412E-B517-C0D32D92BBC6}" destId="{41D34634-8F18-4B2C-BBA2-A83D834AE3F2}" srcOrd="0" destOrd="0" presId="urn:microsoft.com/office/officeart/2005/8/layout/orgChart1"/>
    <dgm:cxn modelId="{1425D9DC-8745-4B75-874A-3CDA03FDBCCF}" type="presParOf" srcId="{41D34634-8F18-4B2C-BBA2-A83D834AE3F2}" destId="{66AB8D02-61A3-431C-8033-146E0E05F60F}" srcOrd="0" destOrd="0" presId="urn:microsoft.com/office/officeart/2005/8/layout/orgChart1"/>
    <dgm:cxn modelId="{6A57E5B6-A6F8-45DA-A7FC-DB483FB55598}" type="presParOf" srcId="{41D34634-8F18-4B2C-BBA2-A83D834AE3F2}" destId="{CB487E43-599A-4DB4-AE24-BCE93756EB24}" srcOrd="1" destOrd="0" presId="urn:microsoft.com/office/officeart/2005/8/layout/orgChart1"/>
    <dgm:cxn modelId="{14E2B923-CA41-4063-A220-1B55D9015F95}" type="presParOf" srcId="{48139598-BF44-412E-B517-C0D32D92BBC6}" destId="{B66D045D-1040-4A91-9AFB-9572F712EFFD}" srcOrd="1" destOrd="0" presId="urn:microsoft.com/office/officeart/2005/8/layout/orgChart1"/>
    <dgm:cxn modelId="{2AA7F722-2B2C-4BEF-850C-85B8FD57F212}" type="presParOf" srcId="{48139598-BF44-412E-B517-C0D32D92BBC6}" destId="{69DF8828-301B-4122-97BA-49D46F40ABA2}" srcOrd="2" destOrd="0" presId="urn:microsoft.com/office/officeart/2005/8/layout/orgChart1"/>
    <dgm:cxn modelId="{8D8830F3-5ED2-45CF-B7A3-27C439FFFE07}" type="presParOf" srcId="{73DC3AC8-1A96-4FB2-87AF-17F27E7B19E2}" destId="{E5DAF1DB-4CB4-43E6-9934-3EF3CFC82AF6}" srcOrd="10" destOrd="0" presId="urn:microsoft.com/office/officeart/2005/8/layout/orgChart1"/>
    <dgm:cxn modelId="{A0FAAC41-8434-4321-9675-F69F65EB75DF}" type="presParOf" srcId="{73DC3AC8-1A96-4FB2-87AF-17F27E7B19E2}" destId="{3A91565A-6D09-4937-ADE3-46992C141D36}" srcOrd="11" destOrd="0" presId="urn:microsoft.com/office/officeart/2005/8/layout/orgChart1"/>
    <dgm:cxn modelId="{4B17E29F-6B38-40B3-AEDD-2FC4BE27A326}" type="presParOf" srcId="{3A91565A-6D09-4937-ADE3-46992C141D36}" destId="{4A0A87AE-9935-422E-B07E-EF6B902E3506}" srcOrd="0" destOrd="0" presId="urn:microsoft.com/office/officeart/2005/8/layout/orgChart1"/>
    <dgm:cxn modelId="{2833930E-41AA-443B-BDE4-95602D89FAEC}" type="presParOf" srcId="{4A0A87AE-9935-422E-B07E-EF6B902E3506}" destId="{420E448A-BA1F-4A42-BF69-9323ECA2A9CB}" srcOrd="0" destOrd="0" presId="urn:microsoft.com/office/officeart/2005/8/layout/orgChart1"/>
    <dgm:cxn modelId="{ECAE6C58-40C8-475B-A3E6-D041EAAE5F0C}" type="presParOf" srcId="{4A0A87AE-9935-422E-B07E-EF6B902E3506}" destId="{06DF1EA7-C69A-4310-8010-C86B0D520570}" srcOrd="1" destOrd="0" presId="urn:microsoft.com/office/officeart/2005/8/layout/orgChart1"/>
    <dgm:cxn modelId="{29B53E08-B872-4BD4-A9F4-F96BBF0993BE}" type="presParOf" srcId="{3A91565A-6D09-4937-ADE3-46992C141D36}" destId="{DD2C51D4-6CA4-408C-8084-60CCDB2F20A4}" srcOrd="1" destOrd="0" presId="urn:microsoft.com/office/officeart/2005/8/layout/orgChart1"/>
    <dgm:cxn modelId="{ADD929E5-685F-4BDF-B829-B1FB3688DCA7}" type="presParOf" srcId="{3A91565A-6D09-4937-ADE3-46992C141D36}" destId="{89710FBC-C7AC-44C5-B8D7-16DEA9A115C3}" srcOrd="2" destOrd="0" presId="urn:microsoft.com/office/officeart/2005/8/layout/orgChart1"/>
    <dgm:cxn modelId="{0646C33A-CC0F-48D9-9748-E9527892DF21}" type="presParOf" srcId="{73DC3AC8-1A96-4FB2-87AF-17F27E7B19E2}" destId="{540DC60B-6BA3-4D16-8905-FE9248FCF842}" srcOrd="12" destOrd="0" presId="urn:microsoft.com/office/officeart/2005/8/layout/orgChart1"/>
    <dgm:cxn modelId="{D0E24B68-8208-4B6A-A762-3AD3B06394F6}" type="presParOf" srcId="{73DC3AC8-1A96-4FB2-87AF-17F27E7B19E2}" destId="{8DDA38A3-DEFC-413A-9738-9ACA3C43D97B}" srcOrd="13" destOrd="0" presId="urn:microsoft.com/office/officeart/2005/8/layout/orgChart1"/>
    <dgm:cxn modelId="{65F6CBB1-F1F6-4A2D-AE29-A7BFFAB16795}" type="presParOf" srcId="{8DDA38A3-DEFC-413A-9738-9ACA3C43D97B}" destId="{49AFFEF4-99D4-4EDA-8CB8-B1EFB0B0004D}" srcOrd="0" destOrd="0" presId="urn:microsoft.com/office/officeart/2005/8/layout/orgChart1"/>
    <dgm:cxn modelId="{62B5C869-33E1-4D39-83AB-A68AE79A6DF0}" type="presParOf" srcId="{49AFFEF4-99D4-4EDA-8CB8-B1EFB0B0004D}" destId="{71313E39-1104-472D-BF70-772C1065EF53}" srcOrd="0" destOrd="0" presId="urn:microsoft.com/office/officeart/2005/8/layout/orgChart1"/>
    <dgm:cxn modelId="{EC422E1E-CC32-468F-96CB-0E0AF4B0F1AF}" type="presParOf" srcId="{49AFFEF4-99D4-4EDA-8CB8-B1EFB0B0004D}" destId="{424EBDA6-1AF3-447B-941B-8562A58FFC5C}" srcOrd="1" destOrd="0" presId="urn:microsoft.com/office/officeart/2005/8/layout/orgChart1"/>
    <dgm:cxn modelId="{48C73E79-D78D-4301-A0BB-9D4E9F59B025}" type="presParOf" srcId="{8DDA38A3-DEFC-413A-9738-9ACA3C43D97B}" destId="{EDEB8853-7D11-4C4A-9D5B-658E7D58D5B3}" srcOrd="1" destOrd="0" presId="urn:microsoft.com/office/officeart/2005/8/layout/orgChart1"/>
    <dgm:cxn modelId="{E41E2DEB-D97B-4085-893D-5686194D4793}" type="presParOf" srcId="{8DDA38A3-DEFC-413A-9738-9ACA3C43D97B}" destId="{BB147C8B-1E85-44C2-A7BD-72166EA9F9E7}" srcOrd="2" destOrd="0" presId="urn:microsoft.com/office/officeart/2005/8/layout/orgChart1"/>
    <dgm:cxn modelId="{A463F7C4-2E5C-476A-A380-D7AB6C1DCDD3}" type="presParOf" srcId="{FCB20B61-E233-4445-A2FD-5C5DA52CE9F2}" destId="{B348DB77-7A90-4907-B7FA-B2B8044B8018}" srcOrd="2" destOrd="0" presId="urn:microsoft.com/office/officeart/2005/8/layout/orgChart1"/>
    <dgm:cxn modelId="{88DE7400-F164-40C1-B547-AC49FE75109C}" type="presParOf" srcId="{B348DB77-7A90-4907-B7FA-B2B8044B8018}" destId="{1323E8BF-B194-41E4-906A-7E6CCADEE72D}" srcOrd="0" destOrd="0" presId="urn:microsoft.com/office/officeart/2005/8/layout/orgChart1"/>
    <dgm:cxn modelId="{BBE5502E-CAA4-42C1-A0E8-A4CE77D9F359}" type="presParOf" srcId="{B348DB77-7A90-4907-B7FA-B2B8044B8018}" destId="{F7A62517-EEC6-48C5-9785-BEC1138B147B}" srcOrd="1" destOrd="0" presId="urn:microsoft.com/office/officeart/2005/8/layout/orgChart1"/>
    <dgm:cxn modelId="{6323351F-8694-4D2C-9398-892C07CFE675}" type="presParOf" srcId="{F7A62517-EEC6-48C5-9785-BEC1138B147B}" destId="{806E2E6A-8771-4117-8197-F4454CD75585}" srcOrd="0" destOrd="0" presId="urn:microsoft.com/office/officeart/2005/8/layout/orgChart1"/>
    <dgm:cxn modelId="{E360ABEF-D197-4845-8114-1E6850C06FCD}" type="presParOf" srcId="{806E2E6A-8771-4117-8197-F4454CD75585}" destId="{AA90D9D9-FD4A-4856-9BA1-EED0AC02D57B}" srcOrd="0" destOrd="0" presId="urn:microsoft.com/office/officeart/2005/8/layout/orgChart1"/>
    <dgm:cxn modelId="{7369B788-2911-4946-8EDC-1326147A6945}" type="presParOf" srcId="{806E2E6A-8771-4117-8197-F4454CD75585}" destId="{276311B6-F13F-48DC-9741-5A4F363DE0C8}" srcOrd="1" destOrd="0" presId="urn:microsoft.com/office/officeart/2005/8/layout/orgChart1"/>
    <dgm:cxn modelId="{290A5E3F-6046-49E6-A1B2-D2D4DF14D0AB}" type="presParOf" srcId="{F7A62517-EEC6-48C5-9785-BEC1138B147B}" destId="{BE03283B-F84D-4970-BE69-3337E567171E}" srcOrd="1" destOrd="0" presId="urn:microsoft.com/office/officeart/2005/8/layout/orgChart1"/>
    <dgm:cxn modelId="{A90B38F7-69AF-40AB-8041-6817ACE35EAF}" type="presParOf" srcId="{F7A62517-EEC6-48C5-9785-BEC1138B147B}" destId="{EF52F4D5-3951-4B65-8BC3-C63D697D5CCD}" srcOrd="2" destOrd="0" presId="urn:microsoft.com/office/officeart/2005/8/layout/orgChart1"/>
    <dgm:cxn modelId="{8F05627A-CFDD-46DA-9AB2-2B6B12993DC6}" type="presParOf" srcId="{B348DB77-7A90-4907-B7FA-B2B8044B8018}" destId="{1AB58A0C-AB46-412D-94FE-1F8013EF6143}" srcOrd="2" destOrd="0" presId="urn:microsoft.com/office/officeart/2005/8/layout/orgChart1"/>
    <dgm:cxn modelId="{B7E273E2-2EE4-41EB-B4AB-36840BEC63C2}" type="presParOf" srcId="{B348DB77-7A90-4907-B7FA-B2B8044B8018}" destId="{96BB1DD4-EA50-4387-B488-7C7D5FC3DBF5}" srcOrd="3" destOrd="0" presId="urn:microsoft.com/office/officeart/2005/8/layout/orgChart1"/>
    <dgm:cxn modelId="{86CF6D4F-711C-44FD-AFCA-CA1AD79012F9}" type="presParOf" srcId="{96BB1DD4-EA50-4387-B488-7C7D5FC3DBF5}" destId="{6DB4BE9A-BE34-4900-84A4-FC0799A03A2E}" srcOrd="0" destOrd="0" presId="urn:microsoft.com/office/officeart/2005/8/layout/orgChart1"/>
    <dgm:cxn modelId="{2E66A63B-C362-4ABC-9C45-4055C814B565}" type="presParOf" srcId="{6DB4BE9A-BE34-4900-84A4-FC0799A03A2E}" destId="{2EA7DF1D-5FF6-43A3-96FE-E9A2B4DDC5CA}" srcOrd="0" destOrd="0" presId="urn:microsoft.com/office/officeart/2005/8/layout/orgChart1"/>
    <dgm:cxn modelId="{78C33CDE-C500-465E-B1B2-657901869A51}" type="presParOf" srcId="{6DB4BE9A-BE34-4900-84A4-FC0799A03A2E}" destId="{ACD5704B-F5FD-491A-916A-637501AD051D}" srcOrd="1" destOrd="0" presId="urn:microsoft.com/office/officeart/2005/8/layout/orgChart1"/>
    <dgm:cxn modelId="{B8DB09B5-EE01-4A6F-84FF-6E1A67FDA35C}" type="presParOf" srcId="{96BB1DD4-EA50-4387-B488-7C7D5FC3DBF5}" destId="{E01C9D6E-4A8D-45C8-92C5-590554CC2B7A}" srcOrd="1" destOrd="0" presId="urn:microsoft.com/office/officeart/2005/8/layout/orgChart1"/>
    <dgm:cxn modelId="{1A2C1458-933F-4018-A12A-8ADBD4D87E05}" type="presParOf" srcId="{96BB1DD4-EA50-4387-B488-7C7D5FC3DBF5}" destId="{6CA187C9-DDA3-48EA-A7D6-926396901AC1}" srcOrd="2" destOrd="0" presId="urn:microsoft.com/office/officeart/2005/8/layout/orgChart1"/>
    <dgm:cxn modelId="{67D231F4-CE68-43D6-9349-10041D1A9FA5}" type="presParOf" srcId="{35AE0197-69D0-4119-B55C-94CA6BE619FD}" destId="{20938E8A-34C7-40CA-AA0E-B58A267B7BBE}" srcOrd="2" destOrd="0" presId="urn:microsoft.com/office/officeart/2005/8/layout/orgChart1"/>
    <dgm:cxn modelId="{46249D50-2CD3-4B6B-BA5A-B719FA021025}" type="presParOf" srcId="{4CFAE4ED-61D3-4676-A090-7D84795612E7}" destId="{CF6FA320-1936-4D55-B509-6AA5FB01D0B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B30010-F7F2-451C-B064-5CB154B133F2}">
      <dsp:nvSpPr>
        <dsp:cNvPr id="0" name=""/>
        <dsp:cNvSpPr/>
      </dsp:nvSpPr>
      <dsp:spPr>
        <a:xfrm>
          <a:off x="4392488" y="1965919"/>
          <a:ext cx="1476168" cy="417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7079"/>
              </a:lnTo>
              <a:lnTo>
                <a:pt x="1476168" y="4170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07B988-B5DB-4DA2-A323-56402942EB8A}">
      <dsp:nvSpPr>
        <dsp:cNvPr id="0" name=""/>
        <dsp:cNvSpPr/>
      </dsp:nvSpPr>
      <dsp:spPr>
        <a:xfrm>
          <a:off x="2899204" y="1965919"/>
          <a:ext cx="1493283" cy="417079"/>
        </a:xfrm>
        <a:custGeom>
          <a:avLst/>
          <a:gdLst/>
          <a:ahLst/>
          <a:cxnLst/>
          <a:rect l="0" t="0" r="0" b="0"/>
          <a:pathLst>
            <a:path>
              <a:moveTo>
                <a:pt x="1493283" y="0"/>
              </a:moveTo>
              <a:lnTo>
                <a:pt x="1493283" y="417079"/>
              </a:lnTo>
              <a:lnTo>
                <a:pt x="0" y="4170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F4CCB4-53C8-4663-BDED-2B7BFF80448C}">
      <dsp:nvSpPr>
        <dsp:cNvPr id="0" name=""/>
        <dsp:cNvSpPr/>
      </dsp:nvSpPr>
      <dsp:spPr>
        <a:xfrm>
          <a:off x="4392488" y="1965919"/>
          <a:ext cx="3858695" cy="14993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7732"/>
              </a:lnTo>
              <a:lnTo>
                <a:pt x="3858695" y="1387732"/>
              </a:lnTo>
              <a:lnTo>
                <a:pt x="3858695" y="14993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01E5DF-8CB1-4138-8418-65F41BDB1FAB}">
      <dsp:nvSpPr>
        <dsp:cNvPr id="0" name=""/>
        <dsp:cNvSpPr/>
      </dsp:nvSpPr>
      <dsp:spPr>
        <a:xfrm>
          <a:off x="4392488" y="1965919"/>
          <a:ext cx="2572463" cy="14993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7732"/>
              </a:lnTo>
              <a:lnTo>
                <a:pt x="2572463" y="1387732"/>
              </a:lnTo>
              <a:lnTo>
                <a:pt x="2572463" y="14993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A1A9A3-561D-4D83-93B8-391B819473A6}">
      <dsp:nvSpPr>
        <dsp:cNvPr id="0" name=""/>
        <dsp:cNvSpPr/>
      </dsp:nvSpPr>
      <dsp:spPr>
        <a:xfrm>
          <a:off x="4392488" y="1965919"/>
          <a:ext cx="1286231" cy="14993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7732"/>
              </a:lnTo>
              <a:lnTo>
                <a:pt x="1286231" y="1387732"/>
              </a:lnTo>
              <a:lnTo>
                <a:pt x="1286231" y="14993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120B89-0C84-4157-9850-2C85B3F26DD0}">
      <dsp:nvSpPr>
        <dsp:cNvPr id="0" name=""/>
        <dsp:cNvSpPr/>
      </dsp:nvSpPr>
      <dsp:spPr>
        <a:xfrm>
          <a:off x="4346768" y="1965919"/>
          <a:ext cx="91440" cy="14993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993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F3A27A-674D-4E20-9812-95E93E800235}">
      <dsp:nvSpPr>
        <dsp:cNvPr id="0" name=""/>
        <dsp:cNvSpPr/>
      </dsp:nvSpPr>
      <dsp:spPr>
        <a:xfrm>
          <a:off x="3106256" y="1965919"/>
          <a:ext cx="1286231" cy="1499347"/>
        </a:xfrm>
        <a:custGeom>
          <a:avLst/>
          <a:gdLst/>
          <a:ahLst/>
          <a:cxnLst/>
          <a:rect l="0" t="0" r="0" b="0"/>
          <a:pathLst>
            <a:path>
              <a:moveTo>
                <a:pt x="1286231" y="0"/>
              </a:moveTo>
              <a:lnTo>
                <a:pt x="1286231" y="1387732"/>
              </a:lnTo>
              <a:lnTo>
                <a:pt x="0" y="1387732"/>
              </a:lnTo>
              <a:lnTo>
                <a:pt x="0" y="14993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DD40B8-7C6C-481E-9076-6ABF8BE5E6B6}">
      <dsp:nvSpPr>
        <dsp:cNvPr id="0" name=""/>
        <dsp:cNvSpPr/>
      </dsp:nvSpPr>
      <dsp:spPr>
        <a:xfrm>
          <a:off x="1820024" y="1965919"/>
          <a:ext cx="2572463" cy="1499347"/>
        </a:xfrm>
        <a:custGeom>
          <a:avLst/>
          <a:gdLst/>
          <a:ahLst/>
          <a:cxnLst/>
          <a:rect l="0" t="0" r="0" b="0"/>
          <a:pathLst>
            <a:path>
              <a:moveTo>
                <a:pt x="2572463" y="0"/>
              </a:moveTo>
              <a:lnTo>
                <a:pt x="2572463" y="1387732"/>
              </a:lnTo>
              <a:lnTo>
                <a:pt x="0" y="1387732"/>
              </a:lnTo>
              <a:lnTo>
                <a:pt x="0" y="14993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78F16C-45BF-4307-A806-731C07B4DFBF}">
      <dsp:nvSpPr>
        <dsp:cNvPr id="0" name=""/>
        <dsp:cNvSpPr/>
      </dsp:nvSpPr>
      <dsp:spPr>
        <a:xfrm>
          <a:off x="533792" y="1965919"/>
          <a:ext cx="3858695" cy="1499347"/>
        </a:xfrm>
        <a:custGeom>
          <a:avLst/>
          <a:gdLst/>
          <a:ahLst/>
          <a:cxnLst/>
          <a:rect l="0" t="0" r="0" b="0"/>
          <a:pathLst>
            <a:path>
              <a:moveTo>
                <a:pt x="3858695" y="0"/>
              </a:moveTo>
              <a:lnTo>
                <a:pt x="3858695" y="1387732"/>
              </a:lnTo>
              <a:lnTo>
                <a:pt x="0" y="1387732"/>
              </a:lnTo>
              <a:lnTo>
                <a:pt x="0" y="14993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BCF3A8-FFE8-411C-8B9E-71549C683956}">
      <dsp:nvSpPr>
        <dsp:cNvPr id="0" name=""/>
        <dsp:cNvSpPr/>
      </dsp:nvSpPr>
      <dsp:spPr>
        <a:xfrm>
          <a:off x="4346768" y="1201275"/>
          <a:ext cx="91440" cy="2331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31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EBB3D6-F28B-4B4E-863E-EC5A922C36F7}">
      <dsp:nvSpPr>
        <dsp:cNvPr id="0" name=""/>
        <dsp:cNvSpPr/>
      </dsp:nvSpPr>
      <dsp:spPr>
        <a:xfrm>
          <a:off x="4346768" y="531500"/>
          <a:ext cx="91440" cy="1382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82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FE6689-001B-4FDD-B4E9-EE9829E17034}">
      <dsp:nvSpPr>
        <dsp:cNvPr id="0" name=""/>
        <dsp:cNvSpPr/>
      </dsp:nvSpPr>
      <dsp:spPr>
        <a:xfrm>
          <a:off x="3860987" y="0"/>
          <a:ext cx="1063001" cy="5315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smtClean="0"/>
            <a:t>회장</a:t>
          </a:r>
          <a:endParaRPr lang="ko-KR" altLang="en-US" sz="2200" kern="1200" dirty="0"/>
        </a:p>
      </dsp:txBody>
      <dsp:txXfrm>
        <a:off x="3860987" y="0"/>
        <a:ext cx="1063001" cy="531500"/>
      </dsp:txXfrm>
    </dsp:sp>
    <dsp:sp modelId="{58D487B3-8425-4CE7-B1C7-3EA7BA16EE54}">
      <dsp:nvSpPr>
        <dsp:cNvPr id="0" name=""/>
        <dsp:cNvSpPr/>
      </dsp:nvSpPr>
      <dsp:spPr>
        <a:xfrm>
          <a:off x="3860987" y="669775"/>
          <a:ext cx="1063001" cy="5315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smtClean="0"/>
            <a:t>부회장</a:t>
          </a:r>
          <a:endParaRPr lang="ko-KR" altLang="en-US" sz="2200" kern="1200" dirty="0"/>
        </a:p>
      </dsp:txBody>
      <dsp:txXfrm>
        <a:off x="3860987" y="669775"/>
        <a:ext cx="1063001" cy="531500"/>
      </dsp:txXfrm>
    </dsp:sp>
    <dsp:sp modelId="{BCB57D99-7592-4245-ACDE-1F1CCCF52ABE}">
      <dsp:nvSpPr>
        <dsp:cNvPr id="0" name=""/>
        <dsp:cNvSpPr/>
      </dsp:nvSpPr>
      <dsp:spPr>
        <a:xfrm>
          <a:off x="3860987" y="1434418"/>
          <a:ext cx="1063001" cy="5315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smtClean="0"/>
            <a:t>총무</a:t>
          </a:r>
          <a:endParaRPr lang="ko-KR" altLang="en-US" sz="2200" kern="1200" dirty="0"/>
        </a:p>
      </dsp:txBody>
      <dsp:txXfrm>
        <a:off x="3860987" y="1434418"/>
        <a:ext cx="1063001" cy="531500"/>
      </dsp:txXfrm>
    </dsp:sp>
    <dsp:sp modelId="{86A75373-ED38-4514-8A58-88C501027F83}">
      <dsp:nvSpPr>
        <dsp:cNvPr id="0" name=""/>
        <dsp:cNvSpPr/>
      </dsp:nvSpPr>
      <dsp:spPr>
        <a:xfrm>
          <a:off x="2292" y="3465266"/>
          <a:ext cx="1063001" cy="10929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200" kern="1200" dirty="0" smtClean="0"/>
            <a:t>1</a:t>
          </a:r>
          <a:r>
            <a:rPr lang="ko-KR" altLang="en-US" sz="2200" kern="1200" dirty="0" smtClean="0"/>
            <a:t>구역</a:t>
          </a:r>
          <a:endParaRPr lang="en-US" altLang="ko-KR" sz="2200" kern="1200" dirty="0" smtClean="0"/>
        </a:p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200" kern="1200" dirty="0" smtClean="0"/>
            <a:t>(</a:t>
          </a:r>
          <a:r>
            <a:rPr lang="ko-KR" altLang="en-US" sz="2200" kern="1200" dirty="0" err="1" smtClean="0"/>
            <a:t>구역장</a:t>
          </a:r>
          <a:r>
            <a:rPr lang="en-US" altLang="ko-KR" sz="2200" kern="1200" dirty="0" smtClean="0"/>
            <a:t>)</a:t>
          </a:r>
        </a:p>
      </dsp:txBody>
      <dsp:txXfrm>
        <a:off x="2292" y="3465266"/>
        <a:ext cx="1063001" cy="1092940"/>
      </dsp:txXfrm>
    </dsp:sp>
    <dsp:sp modelId="{3C133B84-3B69-463F-9FE4-3F3FA07EDAD1}">
      <dsp:nvSpPr>
        <dsp:cNvPr id="0" name=""/>
        <dsp:cNvSpPr/>
      </dsp:nvSpPr>
      <dsp:spPr>
        <a:xfrm>
          <a:off x="1288523" y="3465266"/>
          <a:ext cx="1063001" cy="10929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200" kern="1200" dirty="0" smtClean="0"/>
            <a:t>2</a:t>
          </a:r>
          <a:r>
            <a:rPr lang="ko-KR" altLang="en-US" sz="2200" kern="1200" dirty="0" smtClean="0"/>
            <a:t>구역</a:t>
          </a:r>
          <a:endParaRPr lang="en-US" altLang="ko-KR" sz="2200" kern="1200" dirty="0" smtClean="0"/>
        </a:p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200" kern="1200" dirty="0" smtClean="0"/>
            <a:t>(</a:t>
          </a:r>
          <a:r>
            <a:rPr lang="ko-KR" altLang="en-US" sz="2200" kern="1200" dirty="0" err="1" smtClean="0"/>
            <a:t>구역장</a:t>
          </a:r>
          <a:r>
            <a:rPr lang="en-US" altLang="ko-KR" sz="2200" kern="1200" dirty="0" smtClean="0"/>
            <a:t>)</a:t>
          </a:r>
          <a:endParaRPr lang="ko-KR" altLang="en-US" sz="2200" kern="1200" dirty="0"/>
        </a:p>
      </dsp:txBody>
      <dsp:txXfrm>
        <a:off x="1288523" y="3465266"/>
        <a:ext cx="1063001" cy="1092935"/>
      </dsp:txXfrm>
    </dsp:sp>
    <dsp:sp modelId="{32330E6E-251F-4020-AE98-C659216F7DAA}">
      <dsp:nvSpPr>
        <dsp:cNvPr id="0" name=""/>
        <dsp:cNvSpPr/>
      </dsp:nvSpPr>
      <dsp:spPr>
        <a:xfrm>
          <a:off x="2574755" y="3465266"/>
          <a:ext cx="1063001" cy="10929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200" kern="1200" dirty="0" smtClean="0"/>
            <a:t>3</a:t>
          </a:r>
          <a:r>
            <a:rPr lang="ko-KR" altLang="en-US" sz="2200" kern="1200" dirty="0" smtClean="0"/>
            <a:t>구역</a:t>
          </a:r>
          <a:endParaRPr lang="en-US" altLang="ko-KR" sz="2200" kern="1200" dirty="0" smtClean="0"/>
        </a:p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200" kern="1200" dirty="0" smtClean="0"/>
            <a:t>(</a:t>
          </a:r>
          <a:r>
            <a:rPr lang="ko-KR" altLang="en-US" sz="2200" kern="1200" dirty="0" err="1" smtClean="0"/>
            <a:t>구역장</a:t>
          </a:r>
          <a:r>
            <a:rPr lang="en-US" altLang="ko-KR" sz="2200" kern="1200" dirty="0" smtClean="0"/>
            <a:t>)</a:t>
          </a:r>
          <a:endParaRPr lang="ko-KR" altLang="en-US" sz="2200" kern="1200" dirty="0"/>
        </a:p>
      </dsp:txBody>
      <dsp:txXfrm>
        <a:off x="2574755" y="3465266"/>
        <a:ext cx="1063001" cy="1092946"/>
      </dsp:txXfrm>
    </dsp:sp>
    <dsp:sp modelId="{CBC9F565-5374-46AB-ABE3-F7BD682A284A}">
      <dsp:nvSpPr>
        <dsp:cNvPr id="0" name=""/>
        <dsp:cNvSpPr/>
      </dsp:nvSpPr>
      <dsp:spPr>
        <a:xfrm>
          <a:off x="3860987" y="3465266"/>
          <a:ext cx="1063001" cy="10929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200" kern="1200" dirty="0" smtClean="0"/>
            <a:t>4</a:t>
          </a:r>
          <a:r>
            <a:rPr lang="ko-KR" altLang="en-US" sz="2200" kern="1200" dirty="0" smtClean="0"/>
            <a:t>구역</a:t>
          </a:r>
          <a:endParaRPr lang="en-US" altLang="ko-KR" sz="2200" kern="1200" dirty="0" smtClean="0"/>
        </a:p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200" kern="1200" dirty="0" smtClean="0"/>
            <a:t>(</a:t>
          </a:r>
          <a:r>
            <a:rPr lang="ko-KR" altLang="en-US" sz="2200" kern="1200" dirty="0" err="1" smtClean="0"/>
            <a:t>구역장</a:t>
          </a:r>
          <a:r>
            <a:rPr lang="en-US" altLang="ko-KR" sz="2200" kern="1200" dirty="0" smtClean="0"/>
            <a:t>)</a:t>
          </a:r>
          <a:endParaRPr lang="ko-KR" altLang="en-US" sz="2200" kern="1200" dirty="0"/>
        </a:p>
      </dsp:txBody>
      <dsp:txXfrm>
        <a:off x="3860987" y="3465266"/>
        <a:ext cx="1063001" cy="1092946"/>
      </dsp:txXfrm>
    </dsp:sp>
    <dsp:sp modelId="{6715132E-5ABB-476D-9A99-11FE453305F0}">
      <dsp:nvSpPr>
        <dsp:cNvPr id="0" name=""/>
        <dsp:cNvSpPr/>
      </dsp:nvSpPr>
      <dsp:spPr>
        <a:xfrm>
          <a:off x="5147218" y="3465266"/>
          <a:ext cx="1063001" cy="10929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200" kern="1200" dirty="0" smtClean="0"/>
            <a:t>5</a:t>
          </a:r>
          <a:r>
            <a:rPr lang="ko-KR" altLang="en-US" sz="2200" kern="1200" dirty="0" smtClean="0"/>
            <a:t>구역</a:t>
          </a:r>
          <a:endParaRPr lang="en-US" altLang="ko-KR" sz="2200" kern="1200" dirty="0" smtClean="0"/>
        </a:p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200" kern="1200" dirty="0" smtClean="0"/>
            <a:t>(</a:t>
          </a:r>
          <a:r>
            <a:rPr lang="ko-KR" altLang="en-US" sz="2200" kern="1200" dirty="0" err="1" smtClean="0"/>
            <a:t>구역장</a:t>
          </a:r>
          <a:r>
            <a:rPr lang="en-US" altLang="ko-KR" sz="2200" kern="1200" dirty="0" smtClean="0"/>
            <a:t>)</a:t>
          </a:r>
          <a:endParaRPr lang="ko-KR" altLang="en-US" sz="2200" kern="1200" dirty="0"/>
        </a:p>
      </dsp:txBody>
      <dsp:txXfrm>
        <a:off x="5147218" y="3465266"/>
        <a:ext cx="1063001" cy="1092946"/>
      </dsp:txXfrm>
    </dsp:sp>
    <dsp:sp modelId="{1B128034-54C7-41D0-824B-EA0BAEC8D24B}">
      <dsp:nvSpPr>
        <dsp:cNvPr id="0" name=""/>
        <dsp:cNvSpPr/>
      </dsp:nvSpPr>
      <dsp:spPr>
        <a:xfrm>
          <a:off x="6433450" y="3465266"/>
          <a:ext cx="1063001" cy="10929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200" kern="1200" dirty="0" smtClean="0"/>
            <a:t>6</a:t>
          </a:r>
          <a:r>
            <a:rPr lang="ko-KR" altLang="en-US" sz="2200" kern="1200" dirty="0" smtClean="0"/>
            <a:t>구역</a:t>
          </a:r>
          <a:endParaRPr lang="en-US" altLang="ko-KR" sz="2200" kern="1200" dirty="0" smtClean="0"/>
        </a:p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200" kern="1200" dirty="0" smtClean="0"/>
            <a:t>(</a:t>
          </a:r>
          <a:r>
            <a:rPr lang="ko-KR" altLang="en-US" sz="2200" kern="1200" dirty="0" err="1" smtClean="0"/>
            <a:t>구역장</a:t>
          </a:r>
          <a:r>
            <a:rPr lang="en-US" altLang="ko-KR" sz="2200" kern="1200" dirty="0" smtClean="0"/>
            <a:t>)</a:t>
          </a:r>
          <a:endParaRPr lang="ko-KR" altLang="en-US" sz="2200" kern="1200" dirty="0"/>
        </a:p>
      </dsp:txBody>
      <dsp:txXfrm>
        <a:off x="6433450" y="3465266"/>
        <a:ext cx="1063001" cy="1092946"/>
      </dsp:txXfrm>
    </dsp:sp>
    <dsp:sp modelId="{D9F84363-96DB-4490-97FE-C0B4CD9FA7CA}">
      <dsp:nvSpPr>
        <dsp:cNvPr id="0" name=""/>
        <dsp:cNvSpPr/>
      </dsp:nvSpPr>
      <dsp:spPr>
        <a:xfrm>
          <a:off x="7719682" y="3465266"/>
          <a:ext cx="1063001" cy="10929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smtClean="0"/>
            <a:t>기타</a:t>
          </a:r>
          <a:endParaRPr lang="en-US" altLang="ko-KR" sz="2200" kern="1200" dirty="0" smtClean="0"/>
        </a:p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200" kern="1200" dirty="0" smtClean="0"/>
            <a:t>(</a:t>
          </a:r>
          <a:r>
            <a:rPr lang="ko-KR" altLang="en-US" sz="2200" kern="1200" dirty="0" err="1" smtClean="0"/>
            <a:t>구역장</a:t>
          </a:r>
          <a:r>
            <a:rPr lang="en-US" altLang="ko-KR" sz="2200" kern="1200" dirty="0" smtClean="0"/>
            <a:t>)</a:t>
          </a:r>
          <a:endParaRPr lang="ko-KR" altLang="en-US" sz="2200" kern="1200" dirty="0"/>
        </a:p>
      </dsp:txBody>
      <dsp:txXfrm>
        <a:off x="7719682" y="3465266"/>
        <a:ext cx="1063001" cy="1092946"/>
      </dsp:txXfrm>
    </dsp:sp>
    <dsp:sp modelId="{AE1392A1-E169-400A-80DC-6FC4C21EBA44}">
      <dsp:nvSpPr>
        <dsp:cNvPr id="0" name=""/>
        <dsp:cNvSpPr/>
      </dsp:nvSpPr>
      <dsp:spPr>
        <a:xfrm>
          <a:off x="1836203" y="2117248"/>
          <a:ext cx="1063001" cy="5315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smtClean="0"/>
            <a:t>회계</a:t>
          </a:r>
          <a:endParaRPr lang="ko-KR" altLang="en-US" sz="2200" kern="1200" dirty="0"/>
        </a:p>
      </dsp:txBody>
      <dsp:txXfrm>
        <a:off x="1836203" y="2117248"/>
        <a:ext cx="1063001" cy="531500"/>
      </dsp:txXfrm>
    </dsp:sp>
    <dsp:sp modelId="{E12555E1-FADC-414F-9F96-EA4C57476159}">
      <dsp:nvSpPr>
        <dsp:cNvPr id="0" name=""/>
        <dsp:cNvSpPr/>
      </dsp:nvSpPr>
      <dsp:spPr>
        <a:xfrm>
          <a:off x="5868656" y="2117248"/>
          <a:ext cx="1063001" cy="5315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smtClean="0"/>
            <a:t>감사</a:t>
          </a:r>
          <a:endParaRPr lang="ko-KR" altLang="en-US" sz="2200" kern="1200" dirty="0"/>
        </a:p>
      </dsp:txBody>
      <dsp:txXfrm>
        <a:off x="5868656" y="2117248"/>
        <a:ext cx="1063001" cy="531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B58A0C-AB46-412D-94FE-1F8013EF6143}">
      <dsp:nvSpPr>
        <dsp:cNvPr id="0" name=""/>
        <dsp:cNvSpPr/>
      </dsp:nvSpPr>
      <dsp:spPr>
        <a:xfrm>
          <a:off x="4104481" y="2714506"/>
          <a:ext cx="104296" cy="4569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6919"/>
              </a:lnTo>
              <a:lnTo>
                <a:pt x="104296" y="45691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23E8BF-B194-41E4-906A-7E6CCADEE72D}">
      <dsp:nvSpPr>
        <dsp:cNvPr id="0" name=""/>
        <dsp:cNvSpPr/>
      </dsp:nvSpPr>
      <dsp:spPr>
        <a:xfrm>
          <a:off x="4000184" y="2714506"/>
          <a:ext cx="104296" cy="456919"/>
        </a:xfrm>
        <a:custGeom>
          <a:avLst/>
          <a:gdLst/>
          <a:ahLst/>
          <a:cxnLst/>
          <a:rect l="0" t="0" r="0" b="0"/>
          <a:pathLst>
            <a:path>
              <a:moveTo>
                <a:pt x="104296" y="0"/>
              </a:moveTo>
              <a:lnTo>
                <a:pt x="104296" y="456919"/>
              </a:lnTo>
              <a:lnTo>
                <a:pt x="0" y="45691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0DC60B-6BA3-4D16-8905-FE9248FCF842}">
      <dsp:nvSpPr>
        <dsp:cNvPr id="0" name=""/>
        <dsp:cNvSpPr/>
      </dsp:nvSpPr>
      <dsp:spPr>
        <a:xfrm>
          <a:off x="4104481" y="2714506"/>
          <a:ext cx="3605688" cy="9138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9541"/>
              </a:lnTo>
              <a:lnTo>
                <a:pt x="3605688" y="809541"/>
              </a:lnTo>
              <a:lnTo>
                <a:pt x="3605688" y="9138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DAF1DB-4CB4-43E6-9934-3EF3CFC82AF6}">
      <dsp:nvSpPr>
        <dsp:cNvPr id="0" name=""/>
        <dsp:cNvSpPr/>
      </dsp:nvSpPr>
      <dsp:spPr>
        <a:xfrm>
          <a:off x="4104481" y="2714506"/>
          <a:ext cx="2403792" cy="9138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9541"/>
              </a:lnTo>
              <a:lnTo>
                <a:pt x="2403792" y="809541"/>
              </a:lnTo>
              <a:lnTo>
                <a:pt x="2403792" y="9138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91FC2F-666E-4FB8-831B-3A279F742259}">
      <dsp:nvSpPr>
        <dsp:cNvPr id="0" name=""/>
        <dsp:cNvSpPr/>
      </dsp:nvSpPr>
      <dsp:spPr>
        <a:xfrm>
          <a:off x="4104481" y="2714506"/>
          <a:ext cx="1201896" cy="9138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9541"/>
              </a:lnTo>
              <a:lnTo>
                <a:pt x="1201896" y="809541"/>
              </a:lnTo>
              <a:lnTo>
                <a:pt x="1201896" y="9138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A1FE02-C546-493A-87A5-F241362D037D}">
      <dsp:nvSpPr>
        <dsp:cNvPr id="0" name=""/>
        <dsp:cNvSpPr/>
      </dsp:nvSpPr>
      <dsp:spPr>
        <a:xfrm>
          <a:off x="4058761" y="2714506"/>
          <a:ext cx="91440" cy="9138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138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21EEF7-B4DE-4B83-BB71-5A2F261629E2}">
      <dsp:nvSpPr>
        <dsp:cNvPr id="0" name=""/>
        <dsp:cNvSpPr/>
      </dsp:nvSpPr>
      <dsp:spPr>
        <a:xfrm>
          <a:off x="2902585" y="2714506"/>
          <a:ext cx="1201896" cy="913838"/>
        </a:xfrm>
        <a:custGeom>
          <a:avLst/>
          <a:gdLst/>
          <a:ahLst/>
          <a:cxnLst/>
          <a:rect l="0" t="0" r="0" b="0"/>
          <a:pathLst>
            <a:path>
              <a:moveTo>
                <a:pt x="1201896" y="0"/>
              </a:moveTo>
              <a:lnTo>
                <a:pt x="1201896" y="809541"/>
              </a:lnTo>
              <a:lnTo>
                <a:pt x="0" y="809541"/>
              </a:lnTo>
              <a:lnTo>
                <a:pt x="0" y="9138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AAF2DB-E338-4268-BFD5-87A9FE380DE3}">
      <dsp:nvSpPr>
        <dsp:cNvPr id="0" name=""/>
        <dsp:cNvSpPr/>
      </dsp:nvSpPr>
      <dsp:spPr>
        <a:xfrm>
          <a:off x="1700689" y="2714506"/>
          <a:ext cx="2403792" cy="913838"/>
        </a:xfrm>
        <a:custGeom>
          <a:avLst/>
          <a:gdLst/>
          <a:ahLst/>
          <a:cxnLst/>
          <a:rect l="0" t="0" r="0" b="0"/>
          <a:pathLst>
            <a:path>
              <a:moveTo>
                <a:pt x="2403792" y="0"/>
              </a:moveTo>
              <a:lnTo>
                <a:pt x="2403792" y="809541"/>
              </a:lnTo>
              <a:lnTo>
                <a:pt x="0" y="809541"/>
              </a:lnTo>
              <a:lnTo>
                <a:pt x="0" y="9138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93AC83-48E8-4187-8B3F-9D8A90650CAD}">
      <dsp:nvSpPr>
        <dsp:cNvPr id="0" name=""/>
        <dsp:cNvSpPr/>
      </dsp:nvSpPr>
      <dsp:spPr>
        <a:xfrm>
          <a:off x="498793" y="2714506"/>
          <a:ext cx="3605688" cy="913838"/>
        </a:xfrm>
        <a:custGeom>
          <a:avLst/>
          <a:gdLst/>
          <a:ahLst/>
          <a:cxnLst/>
          <a:rect l="0" t="0" r="0" b="0"/>
          <a:pathLst>
            <a:path>
              <a:moveTo>
                <a:pt x="3605688" y="0"/>
              </a:moveTo>
              <a:lnTo>
                <a:pt x="3605688" y="809541"/>
              </a:lnTo>
              <a:lnTo>
                <a:pt x="0" y="809541"/>
              </a:lnTo>
              <a:lnTo>
                <a:pt x="0" y="9138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8E60F-9C2C-4BE4-9C68-9B2BA099C1C8}">
      <dsp:nvSpPr>
        <dsp:cNvPr id="0" name=""/>
        <dsp:cNvSpPr/>
      </dsp:nvSpPr>
      <dsp:spPr>
        <a:xfrm>
          <a:off x="4058761" y="2009261"/>
          <a:ext cx="91440" cy="2085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859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B9E6DC-195F-4525-84FC-86D85A81CB34}">
      <dsp:nvSpPr>
        <dsp:cNvPr id="0" name=""/>
        <dsp:cNvSpPr/>
      </dsp:nvSpPr>
      <dsp:spPr>
        <a:xfrm>
          <a:off x="4058761" y="1304017"/>
          <a:ext cx="91440" cy="2085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85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13F82D-AB53-498A-829C-75C325381BA4}">
      <dsp:nvSpPr>
        <dsp:cNvPr id="0" name=""/>
        <dsp:cNvSpPr/>
      </dsp:nvSpPr>
      <dsp:spPr>
        <a:xfrm>
          <a:off x="3607830" y="807365"/>
          <a:ext cx="993302" cy="4966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400" b="1" i="0" u="none" strike="noStrike" kern="1200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회장</a:t>
          </a:r>
          <a:endParaRPr kumimoji="1" lang="ko-KR" altLang="en-US" sz="1400" b="1" i="0" u="none" strike="noStrike" kern="1200" cap="none" normalizeH="0" baseline="0" smtClean="0">
            <a:ln>
              <a:noFill/>
            </a:ln>
            <a:solidFill>
              <a:srgbClr val="CC0099"/>
            </a:solidFill>
            <a:effectLst/>
            <a:latin typeface="굴림" charset="-127"/>
            <a:ea typeface="굴림" charset="-127"/>
            <a:cs typeface="굴림" charset="-127"/>
          </a:endParaRPr>
        </a:p>
      </dsp:txBody>
      <dsp:txXfrm>
        <a:off x="3607830" y="807365"/>
        <a:ext cx="993302" cy="496651"/>
      </dsp:txXfrm>
    </dsp:sp>
    <dsp:sp modelId="{2DC0145D-4546-4D38-9206-6EB786EB67E5}">
      <dsp:nvSpPr>
        <dsp:cNvPr id="0" name=""/>
        <dsp:cNvSpPr/>
      </dsp:nvSpPr>
      <dsp:spPr>
        <a:xfrm>
          <a:off x="3607830" y="1512610"/>
          <a:ext cx="993302" cy="4966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400" b="1" i="0" u="none" strike="noStrike" kern="1200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부회장</a:t>
          </a:r>
          <a:endParaRPr kumimoji="1" lang="en-US" altLang="ko-KR" sz="1400" b="1" i="0" u="none" strike="noStrike" kern="1200" cap="none" normalizeH="0" baseline="0" smtClean="0">
            <a:ln>
              <a:noFill/>
            </a:ln>
            <a:solidFill>
              <a:srgbClr val="CC0099"/>
            </a:solidFill>
            <a:effectLst/>
            <a:latin typeface="굴림" charset="-127"/>
            <a:ea typeface="굴림" charset="-127"/>
            <a:cs typeface="굴림" charset="-127"/>
          </a:endParaRPr>
        </a:p>
      </dsp:txBody>
      <dsp:txXfrm>
        <a:off x="3607830" y="1512610"/>
        <a:ext cx="993302" cy="496651"/>
      </dsp:txXfrm>
    </dsp:sp>
    <dsp:sp modelId="{4356FC8B-0A8B-461F-B46B-E8376BD632DA}">
      <dsp:nvSpPr>
        <dsp:cNvPr id="0" name=""/>
        <dsp:cNvSpPr/>
      </dsp:nvSpPr>
      <dsp:spPr>
        <a:xfrm>
          <a:off x="3607830" y="2217855"/>
          <a:ext cx="993302" cy="4966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400" b="1" i="0" u="none" strike="noStrike" kern="1200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총무</a:t>
          </a:r>
          <a:endParaRPr kumimoji="1" lang="ko-KR" altLang="en-US" sz="1400" b="1" i="0" u="none" strike="noStrike" kern="1200" cap="none" normalizeH="0" baseline="0" smtClean="0">
            <a:ln>
              <a:noFill/>
            </a:ln>
            <a:solidFill>
              <a:srgbClr val="CC0099"/>
            </a:solidFill>
            <a:effectLst/>
            <a:latin typeface="굴림" charset="-127"/>
            <a:ea typeface="굴림" charset="-127"/>
            <a:cs typeface="굴림" charset="-127"/>
          </a:endParaRPr>
        </a:p>
      </dsp:txBody>
      <dsp:txXfrm>
        <a:off x="3607830" y="2217855"/>
        <a:ext cx="993302" cy="496651"/>
      </dsp:txXfrm>
    </dsp:sp>
    <dsp:sp modelId="{E46EBC95-CE06-470F-BD44-E6F7B97ADB1F}">
      <dsp:nvSpPr>
        <dsp:cNvPr id="0" name=""/>
        <dsp:cNvSpPr/>
      </dsp:nvSpPr>
      <dsp:spPr>
        <a:xfrm>
          <a:off x="2141" y="3628344"/>
          <a:ext cx="993302" cy="4966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ko-KR" sz="1400" b="1" i="0" u="none" strike="noStrike" kern="1200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1</a:t>
          </a:r>
          <a:r>
            <a:rPr kumimoji="1" lang="ko-KR" altLang="en-US" sz="1400" b="1" i="0" u="none" strike="noStrike" kern="1200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구역</a:t>
          </a:r>
        </a:p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400" b="1" i="0" u="none" strike="noStrike" kern="1200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담당자</a:t>
          </a:r>
          <a:endParaRPr kumimoji="1" lang="ko-KR" altLang="en-US" sz="1400" b="1" i="0" u="none" strike="noStrike" kern="1200" cap="none" normalizeH="0" baseline="0" smtClean="0">
            <a:ln>
              <a:noFill/>
            </a:ln>
            <a:solidFill>
              <a:srgbClr val="CC0099"/>
            </a:solidFill>
            <a:effectLst/>
            <a:latin typeface="굴림" charset="-127"/>
            <a:ea typeface="굴림" charset="-127"/>
            <a:cs typeface="굴림" charset="-127"/>
          </a:endParaRPr>
        </a:p>
      </dsp:txBody>
      <dsp:txXfrm>
        <a:off x="2141" y="3628344"/>
        <a:ext cx="993302" cy="496651"/>
      </dsp:txXfrm>
    </dsp:sp>
    <dsp:sp modelId="{ABA69C96-09F0-491A-80DE-286DE7A6BFD2}">
      <dsp:nvSpPr>
        <dsp:cNvPr id="0" name=""/>
        <dsp:cNvSpPr/>
      </dsp:nvSpPr>
      <dsp:spPr>
        <a:xfrm>
          <a:off x="1204038" y="3628344"/>
          <a:ext cx="993302" cy="4966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ko-KR" sz="1400" b="1" i="0" u="none" strike="noStrike" kern="1200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2</a:t>
          </a:r>
          <a:r>
            <a:rPr kumimoji="1" lang="ko-KR" altLang="en-US" sz="1400" b="1" i="0" u="none" strike="noStrike" kern="1200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구역</a:t>
          </a:r>
        </a:p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400" b="1" i="0" u="none" strike="noStrike" kern="1200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담당자</a:t>
          </a:r>
          <a:endParaRPr kumimoji="1" lang="ko-KR" altLang="en-US" sz="1400" b="1" i="0" u="none" strike="noStrike" kern="1200" cap="none" normalizeH="0" baseline="0" smtClean="0">
            <a:ln>
              <a:noFill/>
            </a:ln>
            <a:solidFill>
              <a:srgbClr val="CC0099"/>
            </a:solidFill>
            <a:effectLst/>
            <a:latin typeface="굴림" charset="-127"/>
            <a:ea typeface="굴림" charset="-127"/>
            <a:cs typeface="굴림" charset="-127"/>
          </a:endParaRPr>
        </a:p>
      </dsp:txBody>
      <dsp:txXfrm>
        <a:off x="1204038" y="3628344"/>
        <a:ext cx="993302" cy="496651"/>
      </dsp:txXfrm>
    </dsp:sp>
    <dsp:sp modelId="{B67CDA70-9873-419A-AD10-D2AABFE27696}">
      <dsp:nvSpPr>
        <dsp:cNvPr id="0" name=""/>
        <dsp:cNvSpPr/>
      </dsp:nvSpPr>
      <dsp:spPr>
        <a:xfrm>
          <a:off x="2405934" y="3628344"/>
          <a:ext cx="993302" cy="4966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ko-KR" sz="1400" b="1" i="0" u="none" strike="noStrike" kern="1200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3</a:t>
          </a:r>
          <a:r>
            <a:rPr kumimoji="1" lang="ko-KR" altLang="en-US" sz="1400" b="1" i="0" u="none" strike="noStrike" kern="1200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구역</a:t>
          </a:r>
        </a:p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400" b="1" i="0" u="none" strike="noStrike" kern="1200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담당자</a:t>
          </a:r>
          <a:endParaRPr kumimoji="1" lang="ko-KR" altLang="en-US" sz="1400" b="1" i="0" u="none" strike="noStrike" kern="1200" cap="none" normalizeH="0" baseline="0" smtClean="0">
            <a:ln>
              <a:noFill/>
            </a:ln>
            <a:solidFill>
              <a:srgbClr val="CC0099"/>
            </a:solidFill>
            <a:effectLst/>
            <a:latin typeface="굴림" charset="-127"/>
            <a:ea typeface="굴림" charset="-127"/>
            <a:cs typeface="굴림" charset="-127"/>
          </a:endParaRPr>
        </a:p>
      </dsp:txBody>
      <dsp:txXfrm>
        <a:off x="2405934" y="3628344"/>
        <a:ext cx="993302" cy="496651"/>
      </dsp:txXfrm>
    </dsp:sp>
    <dsp:sp modelId="{DF6FAA34-C342-4B8D-8E1D-BAFAE47BF80E}">
      <dsp:nvSpPr>
        <dsp:cNvPr id="0" name=""/>
        <dsp:cNvSpPr/>
      </dsp:nvSpPr>
      <dsp:spPr>
        <a:xfrm>
          <a:off x="3607830" y="3628344"/>
          <a:ext cx="993302" cy="4966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ko-KR" sz="1400" b="1" i="0" u="none" strike="noStrike" kern="1200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4</a:t>
          </a:r>
          <a:r>
            <a:rPr kumimoji="1" lang="ko-KR" altLang="en-US" sz="1400" b="1" i="0" u="none" strike="noStrike" kern="1200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구역</a:t>
          </a:r>
        </a:p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400" b="1" i="0" u="none" strike="noStrike" kern="1200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담당자</a:t>
          </a:r>
          <a:endParaRPr kumimoji="1" lang="ko-KR" altLang="en-US" sz="1400" b="1" i="0" u="none" strike="noStrike" kern="1200" cap="none" normalizeH="0" baseline="0" smtClean="0">
            <a:ln>
              <a:noFill/>
            </a:ln>
            <a:solidFill>
              <a:srgbClr val="CC0099"/>
            </a:solidFill>
            <a:effectLst/>
            <a:latin typeface="굴림" charset="-127"/>
            <a:ea typeface="굴림" charset="-127"/>
            <a:cs typeface="굴림" charset="-127"/>
          </a:endParaRPr>
        </a:p>
      </dsp:txBody>
      <dsp:txXfrm>
        <a:off x="3607830" y="3628344"/>
        <a:ext cx="993302" cy="496651"/>
      </dsp:txXfrm>
    </dsp:sp>
    <dsp:sp modelId="{66AB8D02-61A3-431C-8033-146E0E05F60F}">
      <dsp:nvSpPr>
        <dsp:cNvPr id="0" name=""/>
        <dsp:cNvSpPr/>
      </dsp:nvSpPr>
      <dsp:spPr>
        <a:xfrm>
          <a:off x="4809726" y="3628344"/>
          <a:ext cx="993302" cy="4966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ko-KR" sz="1400" b="1" i="0" u="none" strike="noStrike" kern="1200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5</a:t>
          </a:r>
          <a:r>
            <a:rPr kumimoji="1" lang="ko-KR" altLang="en-US" sz="1400" b="1" i="0" u="none" strike="noStrike" kern="1200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구역</a:t>
          </a:r>
        </a:p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400" b="1" i="0" u="none" strike="noStrike" kern="1200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담당자</a:t>
          </a:r>
          <a:endParaRPr kumimoji="1" lang="ko-KR" altLang="en-US" sz="1400" b="1" i="0" u="none" strike="noStrike" kern="1200" cap="none" normalizeH="0" baseline="0" smtClean="0">
            <a:ln>
              <a:noFill/>
            </a:ln>
            <a:solidFill>
              <a:srgbClr val="CC0099"/>
            </a:solidFill>
            <a:effectLst/>
            <a:latin typeface="굴림" charset="-127"/>
            <a:ea typeface="굴림" charset="-127"/>
            <a:cs typeface="굴림" charset="-127"/>
          </a:endParaRPr>
        </a:p>
      </dsp:txBody>
      <dsp:txXfrm>
        <a:off x="4809726" y="3628344"/>
        <a:ext cx="993302" cy="496651"/>
      </dsp:txXfrm>
    </dsp:sp>
    <dsp:sp modelId="{420E448A-BA1F-4A42-BF69-9323ECA2A9CB}">
      <dsp:nvSpPr>
        <dsp:cNvPr id="0" name=""/>
        <dsp:cNvSpPr/>
      </dsp:nvSpPr>
      <dsp:spPr>
        <a:xfrm>
          <a:off x="6011622" y="3628344"/>
          <a:ext cx="993302" cy="4966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en-US" altLang="ko-KR" sz="1400" b="1" i="0" u="none" strike="noStrike" kern="1200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6</a:t>
          </a:r>
          <a:r>
            <a:rPr kumimoji="1" lang="ko-KR" altLang="en-US" sz="1400" b="1" i="0" u="none" strike="noStrike" kern="1200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구역</a:t>
          </a:r>
        </a:p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400" b="1" i="0" u="none" strike="noStrike" kern="1200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담당자</a:t>
          </a:r>
          <a:endParaRPr kumimoji="1" lang="ko-KR" altLang="en-US" sz="1400" b="1" i="0" u="none" strike="noStrike" kern="1200" cap="none" normalizeH="0" baseline="0" smtClean="0">
            <a:ln>
              <a:noFill/>
            </a:ln>
            <a:solidFill>
              <a:srgbClr val="CC0099"/>
            </a:solidFill>
            <a:effectLst/>
            <a:latin typeface="굴림" charset="-127"/>
            <a:ea typeface="굴림" charset="-127"/>
            <a:cs typeface="굴림" charset="-127"/>
          </a:endParaRPr>
        </a:p>
      </dsp:txBody>
      <dsp:txXfrm>
        <a:off x="6011622" y="3628344"/>
        <a:ext cx="993302" cy="496651"/>
      </dsp:txXfrm>
    </dsp:sp>
    <dsp:sp modelId="{71313E39-1104-472D-BF70-772C1065EF53}">
      <dsp:nvSpPr>
        <dsp:cNvPr id="0" name=""/>
        <dsp:cNvSpPr/>
      </dsp:nvSpPr>
      <dsp:spPr>
        <a:xfrm>
          <a:off x="7213518" y="3628344"/>
          <a:ext cx="993302" cy="4966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400" b="1" i="0" u="none" strike="noStrike" kern="1200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기타 구역</a:t>
          </a:r>
        </a:p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400" b="1" i="0" u="none" strike="noStrike" kern="1200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담당자</a:t>
          </a:r>
          <a:endParaRPr kumimoji="1" lang="ko-KR" altLang="en-US" sz="1400" b="1" i="0" u="none" strike="noStrike" kern="1200" cap="none" normalizeH="0" baseline="0" smtClean="0">
            <a:ln>
              <a:noFill/>
            </a:ln>
            <a:solidFill>
              <a:srgbClr val="CC0099"/>
            </a:solidFill>
            <a:effectLst/>
            <a:latin typeface="굴림" charset="-127"/>
            <a:ea typeface="굴림" charset="-127"/>
            <a:cs typeface="굴림" charset="-127"/>
          </a:endParaRPr>
        </a:p>
      </dsp:txBody>
      <dsp:txXfrm>
        <a:off x="7213518" y="3628344"/>
        <a:ext cx="993302" cy="496651"/>
      </dsp:txXfrm>
    </dsp:sp>
    <dsp:sp modelId="{AA90D9D9-FD4A-4856-9BA1-EED0AC02D57B}">
      <dsp:nvSpPr>
        <dsp:cNvPr id="0" name=""/>
        <dsp:cNvSpPr/>
      </dsp:nvSpPr>
      <dsp:spPr>
        <a:xfrm>
          <a:off x="3006882" y="2923100"/>
          <a:ext cx="993302" cy="4966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400" b="1" i="0" u="none" strike="noStrike" kern="1200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회계</a:t>
          </a:r>
          <a:endParaRPr kumimoji="1" lang="ko-KR" altLang="en-US" sz="1400" b="1" i="0" u="none" strike="noStrike" kern="1200" cap="none" normalizeH="0" baseline="0" smtClean="0">
            <a:ln>
              <a:noFill/>
            </a:ln>
            <a:solidFill>
              <a:srgbClr val="CC0099"/>
            </a:solidFill>
            <a:effectLst/>
            <a:latin typeface="굴림" charset="-127"/>
            <a:ea typeface="굴림" charset="-127"/>
            <a:cs typeface="굴림" charset="-127"/>
          </a:endParaRPr>
        </a:p>
      </dsp:txBody>
      <dsp:txXfrm>
        <a:off x="3006882" y="2923100"/>
        <a:ext cx="993302" cy="496651"/>
      </dsp:txXfrm>
    </dsp:sp>
    <dsp:sp modelId="{2EA7DF1D-5FF6-43A3-96FE-E9A2B4DDC5CA}">
      <dsp:nvSpPr>
        <dsp:cNvPr id="0" name=""/>
        <dsp:cNvSpPr/>
      </dsp:nvSpPr>
      <dsp:spPr>
        <a:xfrm>
          <a:off x="4208778" y="2923100"/>
          <a:ext cx="993302" cy="4966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1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ko-KR" altLang="en-US" sz="1400" b="1" i="0" u="none" strike="noStrike" kern="1200" cap="none" normalizeH="0" baseline="0" smtClean="0">
              <a:ln>
                <a:noFill/>
              </a:ln>
              <a:solidFill>
                <a:srgbClr val="CC0099"/>
              </a:solidFill>
              <a:effectLst/>
              <a:latin typeface="굴림" charset="-127"/>
              <a:ea typeface="굴림" charset="-127"/>
              <a:cs typeface="굴림" charset="-127"/>
            </a:rPr>
            <a:t>감사</a:t>
          </a:r>
          <a:endParaRPr kumimoji="1" lang="ko-KR" altLang="en-US" sz="1400" b="1" i="0" u="none" strike="noStrike" kern="1200" cap="none" normalizeH="0" baseline="0" smtClean="0">
            <a:ln>
              <a:noFill/>
            </a:ln>
            <a:solidFill>
              <a:srgbClr val="CC0099"/>
            </a:solidFill>
            <a:effectLst/>
            <a:latin typeface="굴림" charset="-127"/>
            <a:ea typeface="굴림" charset="-127"/>
            <a:cs typeface="굴림" charset="-127"/>
          </a:endParaRPr>
        </a:p>
      </dsp:txBody>
      <dsp:txXfrm>
        <a:off x="4208778" y="2923100"/>
        <a:ext cx="993302" cy="4966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CD06E02D-AC61-4B2B-81E8-345B72E53705}" type="datetimeFigureOut">
              <a:rPr lang="ko-KR" altLang="en-US"/>
              <a:pPr>
                <a:defRPr/>
              </a:pPr>
              <a:t>2011-07-26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FE6A8F8A-E6F1-4675-934A-2EC27F1E95A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7573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슬라이드 이미지 개체 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9459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A07D103-B478-45E3-923D-8D726A5C23E8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435A1-7653-4745-8BF8-8F85F064A6B7}" type="datetimeFigureOut">
              <a:rPr lang="ko-KR" altLang="en-US"/>
              <a:pPr>
                <a:defRPr/>
              </a:pPr>
              <a:t>2011-07-26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4B6FA-C08D-4C2B-AFD1-005AD613873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C4139-29DE-4132-AFB9-FA7EBEEF3868}" type="datetimeFigureOut">
              <a:rPr lang="ko-KR" altLang="en-US"/>
              <a:pPr>
                <a:defRPr/>
              </a:pPr>
              <a:t>2011-07-26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AF7BF-AA0F-4ADD-A741-FC51FF0E093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A937E-1CF4-45DC-A43B-93BEFB782782}" type="datetimeFigureOut">
              <a:rPr lang="ko-KR" altLang="en-US"/>
              <a:pPr>
                <a:defRPr/>
              </a:pPr>
              <a:t>2011-07-26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513BD-1E2D-4655-A1BF-79FD44E3953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310AF-D5C1-4AAB-8B87-BAFAEEB787E7}" type="datetimeFigureOut">
              <a:rPr lang="ko-KR" altLang="en-US"/>
              <a:pPr>
                <a:defRPr/>
              </a:pPr>
              <a:t>2011-07-26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E2E0B-94E5-4049-989B-7D48A5D9793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3A5E7-5386-4D0A-9224-4AF9905DB993}" type="datetimeFigureOut">
              <a:rPr lang="ko-KR" altLang="en-US"/>
              <a:pPr>
                <a:defRPr/>
              </a:pPr>
              <a:t>2011-07-26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1486D-0950-4A90-BB61-7AEAB04612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76A81-4796-4FFF-885D-9DFDD0A5633C}" type="datetimeFigureOut">
              <a:rPr lang="ko-KR" altLang="en-US"/>
              <a:pPr>
                <a:defRPr/>
              </a:pPr>
              <a:t>2011-07-26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DCA76-DA75-4329-B902-09C349E524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DBF83-A18C-428E-9B8A-500C70424E6A}" type="datetimeFigureOut">
              <a:rPr lang="ko-KR" altLang="en-US"/>
              <a:pPr>
                <a:defRPr/>
              </a:pPr>
              <a:t>2011-07-26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F8080-50E7-4DEB-AE74-BB612353B53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9E782-ADC9-47F8-AB8F-6E6CB805C31C}" type="datetimeFigureOut">
              <a:rPr lang="ko-KR" altLang="en-US"/>
              <a:pPr>
                <a:defRPr/>
              </a:pPr>
              <a:t>2011-07-26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D9CD9-0A49-454F-B22D-ACFDD01E2F2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22D34-9F0A-464B-BD67-8881077509E5}" type="datetimeFigureOut">
              <a:rPr lang="ko-KR" altLang="en-US"/>
              <a:pPr>
                <a:defRPr/>
              </a:pPr>
              <a:t>2011-07-26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2DDA9-DD48-4306-8F0D-97ECE4F596E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C7DA2-3A8F-485C-A83D-C9DAF074038E}" type="datetimeFigureOut">
              <a:rPr lang="ko-KR" altLang="en-US"/>
              <a:pPr>
                <a:defRPr/>
              </a:pPr>
              <a:t>2011-07-26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960C8-05E4-4ECD-BFCC-560C904DD9D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AB117-88C8-4BE3-9778-971F8AD2E59D}" type="datetimeFigureOut">
              <a:rPr lang="ko-KR" altLang="en-US"/>
              <a:pPr>
                <a:defRPr/>
              </a:pPr>
              <a:t>2011-07-26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012CE-3FEB-4819-B634-6265233FB48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75EAE-246A-4536-BDA4-FC07171B3452}" type="datetimeFigureOut">
              <a:rPr lang="ko-KR" altLang="en-US"/>
              <a:pPr>
                <a:defRPr/>
              </a:pPr>
              <a:t>2011-07-26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AB5A8-4095-46B3-A231-6662B75F0EC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4FAFA01-1A78-4DC1-8B87-49687602A438}" type="datetimeFigureOut">
              <a:rPr lang="ko-KR" altLang="en-US"/>
              <a:pPr>
                <a:defRPr/>
              </a:pPr>
              <a:t>2011-07-26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0DA00B5-321A-44DD-BBB8-C30A3E807C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06638" y="1700213"/>
            <a:ext cx="6837362" cy="515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00288" y="0"/>
            <a:ext cx="6881812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63" y="0"/>
            <a:ext cx="2295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2663825" y="1557338"/>
            <a:ext cx="5761038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o-KR" altLang="en-US" b="1" dirty="0" err="1" smtClean="0">
                <a:solidFill>
                  <a:srgbClr val="FFFF00"/>
                </a:solidFill>
                <a:latin typeface="궁서" pitchFamily="18" charset="-127"/>
                <a:ea typeface="궁서" pitchFamily="18" charset="-127"/>
              </a:rPr>
              <a:t>대건회ㆍ봉문회</a:t>
            </a:r>
            <a:endParaRPr lang="ko-KR" altLang="en-US" b="1" dirty="0">
              <a:solidFill>
                <a:srgbClr val="FFFF00"/>
              </a:solidFill>
              <a:latin typeface="궁서" pitchFamily="18" charset="-127"/>
              <a:ea typeface="궁서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5"/>
          <p:cNvSpPr txBox="1">
            <a:spLocks noChangeArrowheads="1"/>
          </p:cNvSpPr>
          <p:nvPr/>
        </p:nvSpPr>
        <p:spPr bwMode="auto">
          <a:xfrm>
            <a:off x="503238" y="873125"/>
            <a:ext cx="8245475" cy="570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제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3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조  목적과 활동</a:t>
            </a:r>
            <a:endParaRPr kumimoji="0" lang="en-US" altLang="ko-KR" sz="270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윤봉문 순교자의 삶을 본받아 미래의 교회를 책임질 사명을 인식하며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참다운 그리스도인으로서 내실을 기하며 교회 안에서 그 본분을 다한다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  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1.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 그리스도의 가르침과 교회의 정신을 익히며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그리스도인으로서 기도생활에 충실하며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이를</a:t>
            </a:r>
            <a:endParaRPr kumimoji="0" lang="en-US" altLang="ko-KR" sz="270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 실천해 나간다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  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2.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새 신자나 전입교우들의 정착을 돕기 위한 안내</a:t>
            </a:r>
            <a:endParaRPr kumimoji="0" lang="en-US" altLang="ko-KR" sz="270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와 봉사를 한다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5"/>
          <p:cNvSpPr txBox="1">
            <a:spLocks noChangeArrowheads="1"/>
          </p:cNvSpPr>
          <p:nvPr/>
        </p:nvSpPr>
        <p:spPr bwMode="auto">
          <a:xfrm>
            <a:off x="503238" y="873125"/>
            <a:ext cx="8424862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제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3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조 목적과 활동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</a:t>
            </a: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3.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본당 사랑의 실천으로 본당의 환경미화를 돕는다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4.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윤봉문 순교자 성지조성 및 본당 모태인 국산 성</a:t>
            </a:r>
            <a:endParaRPr kumimoji="0" lang="en-US" altLang="ko-KR" sz="270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당을 기념 할 수 있는 다양한 사업을 추진한다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5.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본당 행사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(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야외미사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송년잔치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본당의 날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바자회 </a:t>
            </a:r>
            <a:endParaRPr kumimoji="0" lang="en-US" altLang="ko-KR" sz="270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등 본당에서 열리는 행사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)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를 준비하고 협조한다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6.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친교와 성숙된 삶을 위해 피정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성경공부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친교의 </a:t>
            </a:r>
            <a:endParaRPr kumimoji="0" lang="en-US" altLang="ko-KR" sz="270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장을 가진다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Box 5"/>
          <p:cNvSpPr txBox="1">
            <a:spLocks noChangeArrowheads="1"/>
          </p:cNvSpPr>
          <p:nvPr/>
        </p:nvSpPr>
        <p:spPr bwMode="auto">
          <a:xfrm>
            <a:off x="503238" y="1574800"/>
            <a:ext cx="8245475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제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4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조  자격</a:t>
            </a:r>
            <a:endParaRPr kumimoji="0" lang="en-US" altLang="ko-KR" sz="270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  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1.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회원의 자격은 천주교 옥포 성당에 등록한 신자</a:t>
            </a:r>
            <a:endParaRPr kumimoji="0" lang="en-US" altLang="ko-KR" sz="270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와 예비자 교육에 등록한 예비자로서 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35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세이상의 </a:t>
            </a:r>
            <a:endParaRPr kumimoji="0" lang="en-US" altLang="ko-KR" sz="270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남성들을 대상으로 한다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2.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회원이 정당한 사유없이 연속 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3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회 이상 활동</a:t>
            </a:r>
            <a:endParaRPr kumimoji="0" lang="en-US" altLang="ko-KR" sz="270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 불참 시 회장단의 결정에 따라 해당 회원을 탈퇴</a:t>
            </a:r>
            <a:endParaRPr kumimoji="0" lang="en-US" altLang="ko-KR" sz="270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시킬 수 있다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26626" name="내용 개체 틀 2"/>
          <p:cNvSpPr>
            <a:spLocks noGrp="1"/>
          </p:cNvSpPr>
          <p:nvPr>
            <p:ph idx="1"/>
          </p:nvPr>
        </p:nvSpPr>
        <p:spPr>
          <a:xfrm>
            <a:off x="303213" y="736600"/>
            <a:ext cx="8229600" cy="604838"/>
          </a:xfrm>
        </p:spPr>
        <p:txBody>
          <a:bodyPr/>
          <a:lstStyle/>
          <a:p>
            <a:r>
              <a:rPr lang="ko-KR" altLang="en-US" smtClean="0"/>
              <a:t>제</a:t>
            </a:r>
            <a:r>
              <a:rPr lang="en-US" altLang="ko-KR" smtClean="0"/>
              <a:t>2</a:t>
            </a:r>
            <a:r>
              <a:rPr lang="ko-KR" altLang="en-US" smtClean="0"/>
              <a:t>장  회원 및 회장단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5"/>
          <p:cNvSpPr txBox="1">
            <a:spLocks noChangeArrowheads="1"/>
          </p:cNvSpPr>
          <p:nvPr/>
        </p:nvSpPr>
        <p:spPr bwMode="auto">
          <a:xfrm>
            <a:off x="503238" y="990600"/>
            <a:ext cx="8245475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제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5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조  회장단의 자격 및 선출</a:t>
            </a:r>
            <a:endParaRPr kumimoji="0" lang="en-US" altLang="ko-KR" sz="270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  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1.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회장 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1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명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부회장 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1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명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총무 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1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명으로 구성하며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, </a:t>
            </a: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회장과 부회장은 총회에서 직선으로 선출한다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2.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총무 및 임원은 회장이 지명한다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Box 5"/>
          <p:cNvSpPr txBox="1">
            <a:spLocks noChangeArrowheads="1"/>
          </p:cNvSpPr>
          <p:nvPr/>
        </p:nvSpPr>
        <p:spPr bwMode="auto">
          <a:xfrm>
            <a:off x="503238" y="1557338"/>
            <a:ext cx="8245475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제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6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조  권리</a:t>
            </a:r>
            <a:endParaRPr kumimoji="0" lang="en-US" altLang="ko-KR" sz="270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  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1.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회원은 정기총회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임시총회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미 월례회의 참석 및 </a:t>
            </a:r>
            <a:endParaRPr kumimoji="0" lang="en-US" altLang="ko-KR" sz="270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의결권을 갖는다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2.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회원은 본회 주관행사에 참여권을 갖는다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28674" name="내용 개체 틀 2"/>
          <p:cNvSpPr>
            <a:spLocks noGrp="1"/>
          </p:cNvSpPr>
          <p:nvPr>
            <p:ph idx="1"/>
          </p:nvPr>
        </p:nvSpPr>
        <p:spPr>
          <a:xfrm>
            <a:off x="303213" y="736600"/>
            <a:ext cx="8229600" cy="604838"/>
          </a:xfrm>
        </p:spPr>
        <p:txBody>
          <a:bodyPr/>
          <a:lstStyle/>
          <a:p>
            <a:r>
              <a:rPr lang="ko-KR" altLang="en-US" smtClean="0"/>
              <a:t>제</a:t>
            </a:r>
            <a:r>
              <a:rPr lang="en-US" altLang="ko-KR" smtClean="0"/>
              <a:t>3</a:t>
            </a:r>
            <a:r>
              <a:rPr lang="ko-KR" altLang="en-US" smtClean="0"/>
              <a:t>장  회원의 권리 및 의무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Box 5"/>
          <p:cNvSpPr txBox="1">
            <a:spLocks noChangeArrowheads="1"/>
          </p:cNvSpPr>
          <p:nvPr/>
        </p:nvSpPr>
        <p:spPr bwMode="auto">
          <a:xfrm>
            <a:off x="503238" y="887413"/>
            <a:ext cx="8245475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제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7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조  의무</a:t>
            </a:r>
            <a:endParaRPr kumimoji="0" lang="en-US" altLang="ko-KR" sz="270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  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1.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회원은 교회법과 회칙에 준수할 의무를 갖는다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2.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회원은 본회의 운영을 위하여 약정된 회비를 납</a:t>
            </a:r>
            <a:endParaRPr kumimoji="0" lang="en-US" altLang="ko-KR" sz="270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부할 의무를 갖는다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Box 5"/>
          <p:cNvSpPr txBox="1">
            <a:spLocks noChangeArrowheads="1"/>
          </p:cNvSpPr>
          <p:nvPr/>
        </p:nvSpPr>
        <p:spPr bwMode="auto">
          <a:xfrm>
            <a:off x="503238" y="1452563"/>
            <a:ext cx="8245475" cy="31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제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8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조  조직</a:t>
            </a:r>
            <a:endParaRPr kumimoji="0" lang="en-US" altLang="ko-KR" sz="270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  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1.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본회의 회장단은 회장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부회장 및 회장이 임명한 </a:t>
            </a:r>
            <a:endParaRPr kumimoji="0" lang="en-US" altLang="ko-KR" sz="270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임원으로 구성된다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2.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각 임원은 본회의 운영을 위하여 약정된 회비를 </a:t>
            </a:r>
            <a:endParaRPr kumimoji="0" lang="en-US" altLang="ko-KR" sz="270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납부할 의무를 갖는다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30722" name="내용 개체 틀 2"/>
          <p:cNvSpPr>
            <a:spLocks noGrp="1"/>
          </p:cNvSpPr>
          <p:nvPr>
            <p:ph idx="1"/>
          </p:nvPr>
        </p:nvSpPr>
        <p:spPr>
          <a:xfrm>
            <a:off x="303213" y="736600"/>
            <a:ext cx="8229600" cy="604838"/>
          </a:xfrm>
        </p:spPr>
        <p:txBody>
          <a:bodyPr/>
          <a:lstStyle/>
          <a:p>
            <a:r>
              <a:rPr lang="ko-KR" altLang="en-US" smtClean="0"/>
              <a:t>제</a:t>
            </a:r>
            <a:r>
              <a:rPr lang="en-US" altLang="ko-KR" smtClean="0"/>
              <a:t>4</a:t>
            </a:r>
            <a:r>
              <a:rPr lang="ko-KR" altLang="en-US" smtClean="0"/>
              <a:t>장  조직</a:t>
            </a:r>
            <a:r>
              <a:rPr lang="en-US" altLang="ko-KR" smtClean="0"/>
              <a:t>, </a:t>
            </a:r>
            <a:r>
              <a:rPr lang="ko-KR" altLang="en-US" smtClean="0"/>
              <a:t>직무</a:t>
            </a:r>
            <a:r>
              <a:rPr lang="en-US" altLang="ko-KR" smtClean="0"/>
              <a:t> </a:t>
            </a:r>
            <a:r>
              <a:rPr lang="ko-KR" altLang="en-US" smtClean="0"/>
              <a:t>및 임기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Box 5"/>
          <p:cNvSpPr txBox="1">
            <a:spLocks noChangeArrowheads="1"/>
          </p:cNvSpPr>
          <p:nvPr/>
        </p:nvSpPr>
        <p:spPr bwMode="auto">
          <a:xfrm>
            <a:off x="503238" y="981075"/>
            <a:ext cx="8245475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제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9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조  직무 및 임기</a:t>
            </a:r>
            <a:endParaRPr kumimoji="0" lang="en-US" altLang="ko-KR" sz="270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1.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회장은 본회를 대표하며 임기는 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2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년으로 하되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연임 할 수 있다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2.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임원의 직무기간은 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1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월부터 같은 해 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12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월까지로 </a:t>
            </a:r>
            <a:endParaRPr kumimoji="0" lang="en-US" altLang="ko-KR" sz="270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한다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3.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부회장은 회장이 부재 시나 유고 시에 회장의</a:t>
            </a:r>
            <a:endParaRPr kumimoji="0" lang="en-US" altLang="ko-KR" sz="270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 직무를 대행한다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Box 5"/>
          <p:cNvSpPr txBox="1">
            <a:spLocks noChangeArrowheads="1"/>
          </p:cNvSpPr>
          <p:nvPr/>
        </p:nvSpPr>
        <p:spPr bwMode="auto">
          <a:xfrm>
            <a:off x="503238" y="1449388"/>
            <a:ext cx="8245475" cy="437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제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10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조  정기 총회</a:t>
            </a:r>
            <a:endParaRPr kumimoji="0" lang="en-US" altLang="ko-KR" sz="270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1.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정기 총회는 매년 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11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월에 개최하며 임원 선출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, </a:t>
            </a: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회칙 개정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예산 심의 및 사업내용 등을 토의한다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2.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회의 안건은 회원 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½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이상의 참석 하에 과반수 </a:t>
            </a:r>
            <a:endParaRPr kumimoji="0" lang="en-US" altLang="ko-KR" sz="270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이상의 동의로 의결한다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3.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부회장은 회장이 부재 시나 유고 시에 회장의</a:t>
            </a:r>
            <a:endParaRPr kumimoji="0" lang="en-US" altLang="ko-KR" sz="270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 직무를 대행한다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32770" name="내용 개체 틀 2"/>
          <p:cNvSpPr>
            <a:spLocks noGrp="1"/>
          </p:cNvSpPr>
          <p:nvPr>
            <p:ph idx="1"/>
          </p:nvPr>
        </p:nvSpPr>
        <p:spPr>
          <a:xfrm>
            <a:off x="303213" y="736600"/>
            <a:ext cx="8229600" cy="604838"/>
          </a:xfrm>
        </p:spPr>
        <p:txBody>
          <a:bodyPr/>
          <a:lstStyle/>
          <a:p>
            <a:r>
              <a:rPr lang="ko-KR" altLang="en-US" smtClean="0"/>
              <a:t>제</a:t>
            </a:r>
            <a:r>
              <a:rPr lang="en-US" altLang="ko-KR" smtClean="0"/>
              <a:t>5</a:t>
            </a:r>
            <a:r>
              <a:rPr lang="ko-KR" altLang="en-US" smtClean="0"/>
              <a:t>장  회의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Box 5"/>
          <p:cNvSpPr txBox="1">
            <a:spLocks noChangeArrowheads="1"/>
          </p:cNvSpPr>
          <p:nvPr/>
        </p:nvSpPr>
        <p:spPr bwMode="auto">
          <a:xfrm>
            <a:off x="503238" y="873125"/>
            <a:ext cx="824547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제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11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조  임시 총회</a:t>
            </a:r>
            <a:endParaRPr kumimoji="0" lang="en-US" altLang="ko-KR" sz="270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임시 총회는 회장단의 동의 아래 소집된다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대건회ㆍ봉문회 활동 목적</a:t>
            </a:r>
          </a:p>
        </p:txBody>
      </p:sp>
      <p:sp>
        <p:nvSpPr>
          <p:cNvPr id="15362" name="내용 개체 틀 2"/>
          <p:cNvSpPr>
            <a:spLocks noGrp="1"/>
          </p:cNvSpPr>
          <p:nvPr>
            <p:ph idx="1"/>
          </p:nvPr>
        </p:nvSpPr>
        <p:spPr>
          <a:xfrm>
            <a:off x="250825" y="1449388"/>
            <a:ext cx="8677275" cy="51482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2300" smtClean="0"/>
              <a:t>본당 사랑의 실천으로 본당의 환경미화를 돕는다</a:t>
            </a:r>
            <a:r>
              <a:rPr lang="en-US" altLang="ko-KR" sz="2300" smtClean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2300" smtClean="0"/>
              <a:t>본당 행사</a:t>
            </a:r>
            <a:r>
              <a:rPr lang="en-US" altLang="ko-KR" sz="2300" smtClean="0"/>
              <a:t>(</a:t>
            </a:r>
            <a:r>
              <a:rPr lang="ko-KR" altLang="en-US" sz="2300" smtClean="0"/>
              <a:t>야외미사</a:t>
            </a:r>
            <a:r>
              <a:rPr lang="en-US" altLang="ko-KR" sz="2300" smtClean="0"/>
              <a:t>, </a:t>
            </a:r>
            <a:r>
              <a:rPr lang="ko-KR" altLang="en-US" sz="2300" smtClean="0"/>
              <a:t>송년잔치</a:t>
            </a:r>
            <a:r>
              <a:rPr lang="en-US" altLang="ko-KR" sz="2300" smtClean="0"/>
              <a:t>, </a:t>
            </a:r>
            <a:r>
              <a:rPr lang="ko-KR" altLang="en-US" sz="2300" smtClean="0"/>
              <a:t>본당의 날</a:t>
            </a:r>
            <a:r>
              <a:rPr lang="en-US" altLang="ko-KR" sz="2300" smtClean="0"/>
              <a:t>, </a:t>
            </a:r>
            <a:r>
              <a:rPr lang="ko-KR" altLang="en-US" sz="2300" smtClean="0"/>
              <a:t>바자회 등 본당에서 열리는 행사</a:t>
            </a:r>
            <a:r>
              <a:rPr lang="en-US" altLang="ko-KR" sz="2300" smtClean="0"/>
              <a:t>)</a:t>
            </a:r>
            <a:r>
              <a:rPr lang="ko-KR" altLang="en-US" sz="2300" smtClean="0"/>
              <a:t>를 준비하고 협조한다</a:t>
            </a:r>
            <a:r>
              <a:rPr lang="en-US" altLang="ko-KR" sz="2300" smtClean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2300" smtClean="0"/>
              <a:t>친교와 성숙된 삶을 위해 피정</a:t>
            </a:r>
            <a:r>
              <a:rPr lang="en-US" altLang="ko-KR" sz="2300" smtClean="0"/>
              <a:t>, </a:t>
            </a:r>
            <a:r>
              <a:rPr lang="ko-KR" altLang="en-US" sz="2300" smtClean="0"/>
              <a:t>성경공부</a:t>
            </a:r>
            <a:r>
              <a:rPr lang="en-US" altLang="ko-KR" sz="2300" smtClean="0"/>
              <a:t>, </a:t>
            </a:r>
            <a:r>
              <a:rPr lang="ko-KR" altLang="en-US" sz="2300" smtClean="0"/>
              <a:t>친교의 장을 가진다</a:t>
            </a:r>
            <a:r>
              <a:rPr lang="en-US" altLang="ko-KR" sz="2300" smtClean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2300" smtClean="0"/>
              <a:t>윤봉문 순교 신심을 널리 알리고</a:t>
            </a:r>
            <a:r>
              <a:rPr lang="en-US" altLang="ko-KR" sz="2300" smtClean="0"/>
              <a:t>, </a:t>
            </a:r>
            <a:r>
              <a:rPr lang="ko-KR" altLang="en-US" sz="2300" smtClean="0"/>
              <a:t>시복시성 운동의 추진과 신앙의 토착화에 이바지 한다</a:t>
            </a:r>
            <a:r>
              <a:rPr lang="en-US" altLang="ko-KR" sz="2300" smtClean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2300" smtClean="0"/>
              <a:t>윤봉문 요셉 성지조성을 지원하는 일에 협력하도록 한다</a:t>
            </a:r>
            <a:r>
              <a:rPr lang="en-US" altLang="ko-KR" sz="2300" smtClean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2300" smtClean="0"/>
              <a:t>회원 친목 및 기타 본회의 목적 달성에 필요한 일에 동참하도록 한다</a:t>
            </a:r>
            <a:r>
              <a:rPr lang="en-US" altLang="ko-KR" sz="2300" smtClean="0"/>
              <a:t>.</a:t>
            </a:r>
            <a:endParaRPr lang="ko-KR" altLang="en-US" sz="23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Box 5"/>
          <p:cNvSpPr txBox="1">
            <a:spLocks noChangeArrowheads="1"/>
          </p:cNvSpPr>
          <p:nvPr/>
        </p:nvSpPr>
        <p:spPr bwMode="auto">
          <a:xfrm>
            <a:off x="503238" y="804863"/>
            <a:ext cx="8245475" cy="31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제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12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조  월례회</a:t>
            </a:r>
            <a:endParaRPr kumimoji="0" lang="en-US" altLang="ko-KR" sz="270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1.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월례회는 매 둘째 주 일요일에 열림을 원칙으로 </a:t>
            </a:r>
            <a:endParaRPr kumimoji="0" lang="en-US" altLang="ko-KR" sz="270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하되 사정에 따라 옮길 수 있다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2.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월례회는 모든 회원 참석하도록 임원진은 노력</a:t>
            </a:r>
            <a:endParaRPr kumimoji="0" lang="en-US" altLang="ko-KR" sz="270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하며 소외되는 이가 없도록 한다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내용 개체 틀 2"/>
          <p:cNvSpPr>
            <a:spLocks noGrp="1"/>
          </p:cNvSpPr>
          <p:nvPr>
            <p:ph idx="1"/>
          </p:nvPr>
        </p:nvSpPr>
        <p:spPr>
          <a:xfrm>
            <a:off x="323850" y="879475"/>
            <a:ext cx="8229600" cy="604838"/>
          </a:xfrm>
        </p:spPr>
        <p:txBody>
          <a:bodyPr/>
          <a:lstStyle/>
          <a:p>
            <a:r>
              <a:rPr lang="ko-KR" altLang="en-US" smtClean="0"/>
              <a:t>제</a:t>
            </a:r>
            <a:r>
              <a:rPr lang="en-US" altLang="ko-KR" smtClean="0"/>
              <a:t>6</a:t>
            </a:r>
            <a:r>
              <a:rPr lang="ko-KR" altLang="en-US" smtClean="0"/>
              <a:t>장  재정</a:t>
            </a:r>
          </a:p>
        </p:txBody>
      </p:sp>
      <p:sp>
        <p:nvSpPr>
          <p:cNvPr id="35842" name="TextBox 5"/>
          <p:cNvSpPr txBox="1">
            <a:spLocks noChangeArrowheads="1"/>
          </p:cNvSpPr>
          <p:nvPr/>
        </p:nvSpPr>
        <p:spPr bwMode="auto">
          <a:xfrm>
            <a:off x="503238" y="1704975"/>
            <a:ext cx="8245475" cy="312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제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13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조  재정</a:t>
            </a:r>
            <a:endParaRPr kumimoji="0" lang="en-US" altLang="ko-KR" sz="270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1.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본 회의 재정은 월 회비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회원의 찬조금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및 그 외</a:t>
            </a:r>
            <a:endParaRPr kumimoji="0" lang="en-US" altLang="ko-KR" sz="270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의 사업에서 모은 기금으로 구성한다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2.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재정은 공금이기에 월례 회의 때 정확하게 회원</a:t>
            </a:r>
            <a:endParaRPr kumimoji="0" lang="en-US" altLang="ko-KR" sz="270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들에게 알릴 의무가 있다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내용 개체 틀 2"/>
          <p:cNvSpPr>
            <a:spLocks noGrp="1"/>
          </p:cNvSpPr>
          <p:nvPr>
            <p:ph idx="1"/>
          </p:nvPr>
        </p:nvSpPr>
        <p:spPr>
          <a:xfrm>
            <a:off x="323850" y="808038"/>
            <a:ext cx="8229600" cy="604837"/>
          </a:xfrm>
        </p:spPr>
        <p:txBody>
          <a:bodyPr/>
          <a:lstStyle/>
          <a:p>
            <a:r>
              <a:rPr lang="ko-KR" altLang="en-US" smtClean="0"/>
              <a:t>제</a:t>
            </a:r>
            <a:r>
              <a:rPr lang="en-US" altLang="ko-KR" smtClean="0"/>
              <a:t>7</a:t>
            </a:r>
            <a:r>
              <a:rPr lang="ko-KR" altLang="en-US" smtClean="0"/>
              <a:t>장  부칙</a:t>
            </a:r>
          </a:p>
        </p:txBody>
      </p:sp>
      <p:sp>
        <p:nvSpPr>
          <p:cNvPr id="36866" name="TextBox 5"/>
          <p:cNvSpPr txBox="1">
            <a:spLocks noChangeArrowheads="1"/>
          </p:cNvSpPr>
          <p:nvPr/>
        </p:nvSpPr>
        <p:spPr bwMode="auto">
          <a:xfrm>
            <a:off x="503238" y="1773238"/>
            <a:ext cx="824547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제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14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조</a:t>
            </a:r>
            <a:endParaRPr kumimoji="0" lang="en-US" altLang="ko-KR" sz="2700">
              <a:latin typeface="맑은 고딕" pitchFamily="50" charset="-127"/>
              <a:ea typeface="맑은 고딕" pitchFamily="50" charset="-127"/>
            </a:endParaRPr>
          </a:p>
          <a:p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  시행 본 회칙은 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2011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년 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2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월 부로 시행한다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36867" name="TextBox 6"/>
          <p:cNvSpPr txBox="1">
            <a:spLocks noChangeArrowheads="1"/>
          </p:cNvSpPr>
          <p:nvPr/>
        </p:nvSpPr>
        <p:spPr bwMode="auto">
          <a:xfrm>
            <a:off x="503238" y="2781300"/>
            <a:ext cx="8245475" cy="188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제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15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조</a:t>
            </a:r>
            <a:endParaRPr kumimoji="0" lang="en-US" altLang="ko-KR" sz="270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 개정 회칙 개정은 총회의 동의를 거쳐 본당 신부의 인준을 받아야 한다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36868" name="TextBox 7"/>
          <p:cNvSpPr txBox="1">
            <a:spLocks noChangeArrowheads="1"/>
          </p:cNvSpPr>
          <p:nvPr/>
        </p:nvSpPr>
        <p:spPr bwMode="auto">
          <a:xfrm>
            <a:off x="503238" y="4724400"/>
            <a:ext cx="8245475" cy="188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제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16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조</a:t>
            </a:r>
            <a:endParaRPr kumimoji="0" lang="en-US" altLang="ko-KR" sz="270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 본 회칙에 명시되어 있지 않은 사항은 교회법과 </a:t>
            </a:r>
            <a:endParaRPr kumimoji="0" lang="en-US" altLang="ko-KR" sz="270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천주교의 일반 관례에 따른다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제목 1"/>
          <p:cNvSpPr>
            <a:spLocks noGrp="1"/>
          </p:cNvSpPr>
          <p:nvPr>
            <p:ph type="title"/>
          </p:nvPr>
        </p:nvSpPr>
        <p:spPr>
          <a:xfrm>
            <a:off x="463550" y="112713"/>
            <a:ext cx="8229600" cy="939800"/>
          </a:xfrm>
        </p:spPr>
        <p:txBody>
          <a:bodyPr/>
          <a:lstStyle/>
          <a:p>
            <a:r>
              <a:rPr lang="ko-KR" altLang="en-US" smtClean="0"/>
              <a:t>대건회  가입  신청서</a:t>
            </a:r>
          </a:p>
        </p:txBody>
      </p:sp>
      <p:pic>
        <p:nvPicPr>
          <p:cNvPr id="4" name="그림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325" y="152400"/>
            <a:ext cx="8782050" cy="6553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제목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792163"/>
          </a:xfrm>
        </p:spPr>
        <p:txBody>
          <a:bodyPr/>
          <a:lstStyle/>
          <a:p>
            <a:r>
              <a:rPr lang="ko-KR" altLang="en-US" smtClean="0"/>
              <a:t>대건회  조직도</a:t>
            </a:r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8850"/>
          </a:xfrm>
        </p:spPr>
        <p:txBody>
          <a:bodyPr/>
          <a:lstStyle/>
          <a:p>
            <a:r>
              <a:rPr lang="ko-KR" altLang="en-US" smtClean="0"/>
              <a:t>대건회  방명록</a:t>
            </a:r>
          </a:p>
        </p:txBody>
      </p:sp>
      <p:pic>
        <p:nvPicPr>
          <p:cNvPr id="5" name="그림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60350"/>
            <a:ext cx="8532813" cy="6337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대건회  회의록</a:t>
            </a:r>
          </a:p>
        </p:txBody>
      </p:sp>
      <p:pic>
        <p:nvPicPr>
          <p:cNvPr id="13" name="그림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900" y="184150"/>
            <a:ext cx="8712200" cy="6530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대건회 월비 납부 현황</a:t>
            </a:r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제목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827087"/>
          </a:xfrm>
        </p:spPr>
        <p:txBody>
          <a:bodyPr/>
          <a:lstStyle/>
          <a:p>
            <a:r>
              <a:rPr lang="ko-KR" altLang="en-US" smtClean="0"/>
              <a:t>대건회  방명록</a:t>
            </a:r>
          </a:p>
        </p:txBody>
      </p:sp>
      <p:pic>
        <p:nvPicPr>
          <p:cNvPr id="5" name="그림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52400"/>
            <a:ext cx="8867775" cy="6559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52400"/>
            <a:ext cx="8893175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smtClean="0"/>
          </a:p>
        </p:txBody>
      </p:sp>
      <p:pic>
        <p:nvPicPr>
          <p:cNvPr id="16386" name="Picture 2" descr="http://cfile291.uf.daum.net/image/15423F354CB57D786392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3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제목 1"/>
          <p:cNvSpPr>
            <a:spLocks noGrp="1"/>
          </p:cNvSpPr>
          <p:nvPr>
            <p:ph type="ctrTitle"/>
          </p:nvPr>
        </p:nvSpPr>
        <p:spPr>
          <a:xfrm>
            <a:off x="1817688" y="404813"/>
            <a:ext cx="5508625" cy="1403350"/>
          </a:xfrm>
        </p:spPr>
        <p:txBody>
          <a:bodyPr/>
          <a:lstStyle/>
          <a:p>
            <a:r>
              <a:rPr lang="ko-KR" altLang="en-US" smtClean="0"/>
              <a:t>대건회  베너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-1588"/>
            <a:ext cx="3182938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제목 1"/>
          <p:cNvSpPr>
            <a:spLocks noGrp="1"/>
          </p:cNvSpPr>
          <p:nvPr>
            <p:ph type="title"/>
          </p:nvPr>
        </p:nvSpPr>
        <p:spPr>
          <a:xfrm>
            <a:off x="468313" y="152400"/>
            <a:ext cx="8229600" cy="1143000"/>
          </a:xfrm>
        </p:spPr>
        <p:txBody>
          <a:bodyPr/>
          <a:lstStyle/>
          <a:p>
            <a:r>
              <a:rPr lang="ko-KR" altLang="en-US" smtClean="0"/>
              <a:t>대건회  조직 구성</a:t>
            </a:r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</p:nvPr>
        </p:nvGraphicFramePr>
        <p:xfrm>
          <a:off x="179512" y="1839113"/>
          <a:ext cx="8784976" cy="5004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대건회  조직도</a:t>
            </a:r>
          </a:p>
        </p:txBody>
      </p:sp>
      <p:graphicFrame>
        <p:nvGraphicFramePr>
          <p:cNvPr id="2" name="다이어그램 1"/>
          <p:cNvGraphicFramePr/>
          <p:nvPr/>
        </p:nvGraphicFramePr>
        <p:xfrm>
          <a:off x="431800" y="1592263"/>
          <a:ext cx="8208963" cy="4932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제목 1"/>
          <p:cNvSpPr>
            <a:spLocks noGrp="1"/>
          </p:cNvSpPr>
          <p:nvPr>
            <p:ph type="title"/>
          </p:nvPr>
        </p:nvSpPr>
        <p:spPr>
          <a:xfrm>
            <a:off x="457200" y="1520825"/>
            <a:ext cx="8229600" cy="1143000"/>
          </a:xfrm>
        </p:spPr>
        <p:txBody>
          <a:bodyPr/>
          <a:lstStyle/>
          <a:p>
            <a:r>
              <a:rPr lang="ko-KR" altLang="en-US" smtClean="0"/>
              <a:t>회       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내용 개체 틀 2"/>
          <p:cNvSpPr>
            <a:spLocks noGrp="1"/>
          </p:cNvSpPr>
          <p:nvPr>
            <p:ph idx="1"/>
          </p:nvPr>
        </p:nvSpPr>
        <p:spPr>
          <a:xfrm>
            <a:off x="303213" y="736600"/>
            <a:ext cx="8229600" cy="604838"/>
          </a:xfrm>
        </p:spPr>
        <p:txBody>
          <a:bodyPr/>
          <a:lstStyle/>
          <a:p>
            <a:r>
              <a:rPr lang="ko-KR" altLang="en-US" smtClean="0"/>
              <a:t>제</a:t>
            </a:r>
            <a:r>
              <a:rPr lang="en-US" altLang="ko-KR" smtClean="0"/>
              <a:t>1</a:t>
            </a:r>
            <a:r>
              <a:rPr lang="ko-KR" altLang="en-US" smtClean="0"/>
              <a:t>장  명칭과 목적</a:t>
            </a:r>
            <a:endParaRPr lang="en-US" altLang="ko-KR" smtClean="0"/>
          </a:p>
          <a:p>
            <a:endParaRPr lang="ko-KR" altLang="en-US" smtClean="0"/>
          </a:p>
        </p:txBody>
      </p:sp>
      <p:sp>
        <p:nvSpPr>
          <p:cNvPr id="22530" name="TextBox 5"/>
          <p:cNvSpPr txBox="1">
            <a:spLocks noChangeArrowheads="1"/>
          </p:cNvSpPr>
          <p:nvPr/>
        </p:nvSpPr>
        <p:spPr bwMode="auto">
          <a:xfrm>
            <a:off x="503238" y="1304925"/>
            <a:ext cx="8497887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제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1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조  명칭과 소재</a:t>
            </a:r>
            <a:endParaRPr kumimoji="0" lang="en-US" altLang="ko-KR" sz="270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 ① 본회는 천주교 옥포 성당 대건회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봉문회라 칭한다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 ② 봉문회는 옥포 성당 단체 사목부 소속의 활동단체</a:t>
            </a:r>
            <a:endParaRPr kumimoji="0" lang="en-US" altLang="ko-KR" sz="270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이다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 ③ 대건회는 옥포 성당 신자 중 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35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세부터 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49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세까지의 </a:t>
            </a:r>
            <a:endParaRPr kumimoji="0" lang="en-US" altLang="ko-KR" sz="270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남성단체 모임이다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 ④ 봉문회는 옥포 성당 신자 중 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50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세 이상의 남성 단</a:t>
            </a:r>
            <a:endParaRPr kumimoji="0" lang="en-US" altLang="ko-KR" sz="270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체 모임이다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5"/>
          <p:cNvSpPr txBox="1">
            <a:spLocks noChangeArrowheads="1"/>
          </p:cNvSpPr>
          <p:nvPr/>
        </p:nvSpPr>
        <p:spPr bwMode="auto">
          <a:xfrm>
            <a:off x="503238" y="887413"/>
            <a:ext cx="8316912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제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2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조  주보성인과 지도신부</a:t>
            </a:r>
            <a:endParaRPr kumimoji="0" lang="en-US" altLang="ko-KR" sz="270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  본회는 성 김대건 안드레아 신부를 주보성인으로 모신다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  </a:t>
            </a:r>
            <a:r>
              <a:rPr kumimoji="0" lang="ko-KR" altLang="en-US" sz="2700">
                <a:latin typeface="맑은 고딕" pitchFamily="50" charset="-127"/>
                <a:ea typeface="맑은 고딕" pitchFamily="50" charset="-127"/>
              </a:rPr>
              <a:t>본회는 본당신부를 지도신부로 한다</a:t>
            </a:r>
            <a:r>
              <a:rPr kumimoji="0" lang="en-US" altLang="ko-KR" sz="2700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</TotalTime>
  <Words>850</Words>
  <Application>Microsoft Office PowerPoint</Application>
  <PresentationFormat>화면 슬라이드 쇼(4:3)</PresentationFormat>
  <Paragraphs>147</Paragraphs>
  <Slides>29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29</vt:i4>
      </vt:variant>
    </vt:vector>
  </HeadingPairs>
  <TitlesOfParts>
    <vt:vector size="34" baseType="lpstr">
      <vt:lpstr>맑은 고딕</vt:lpstr>
      <vt:lpstr>Arial</vt:lpstr>
      <vt:lpstr>궁서</vt:lpstr>
      <vt:lpstr>굴림</vt:lpstr>
      <vt:lpstr>Office 테마</vt:lpstr>
      <vt:lpstr>대건회ㆍ봉문회</vt:lpstr>
      <vt:lpstr>대건회ㆍ봉문회 활동 목적</vt:lpstr>
      <vt:lpstr>PowerPoint 프레젠테이션</vt:lpstr>
      <vt:lpstr>대건회  베너</vt:lpstr>
      <vt:lpstr>대건회  조직 구성</vt:lpstr>
      <vt:lpstr>대건회  조직도</vt:lpstr>
      <vt:lpstr>회       칙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대건회  가입  신청서</vt:lpstr>
      <vt:lpstr>대건회  조직도</vt:lpstr>
      <vt:lpstr>대건회  방명록</vt:lpstr>
      <vt:lpstr>대건회  회의록</vt:lpstr>
      <vt:lpstr>대건회 월비 납부 현황</vt:lpstr>
      <vt:lpstr>대건회  방명록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정석</dc:creator>
  <cp:lastModifiedBy>정석</cp:lastModifiedBy>
  <cp:revision>73</cp:revision>
  <dcterms:created xsi:type="dcterms:W3CDTF">2011-05-11T11:58:02Z</dcterms:created>
  <dcterms:modified xsi:type="dcterms:W3CDTF">2011-07-26T05:03:10Z</dcterms:modified>
</cp:coreProperties>
</file>